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2" r:id="rId10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7" Type="http://schemas.openxmlformats.org/officeDocument/2006/relationships/slide" Target="slides/slide3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1" name="Google Shape;3901;p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4.png"/><Relationship Id="rId4" Type="http://schemas.openxmlformats.org/officeDocument/2006/relationships/image" Target="../media/image83.png"/><Relationship Id="rId5" Type="http://schemas.openxmlformats.org/officeDocument/2006/relationships/image" Target="../media/image96.png"/></Relationships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593"/>
          <p:cNvSpPr/>
          <p:nvPr/>
        </p:nvSpPr>
        <p:spPr>
          <a:xfrm>
            <a:off x="3372871" y="1584027"/>
            <a:ext cx="2396808" cy="3044190"/>
          </a:xfrm>
          <a:custGeom>
            <a:rect b="b" l="l" r="r" t="t"/>
            <a:pathLst>
              <a:path extrusionOk="0" h="6088380" w="4793615">
                <a:moveTo>
                  <a:pt x="2916670" y="17480"/>
                </a:moveTo>
                <a:lnTo>
                  <a:pt x="855293" y="17480"/>
                </a:lnTo>
                <a:lnTo>
                  <a:pt x="1358407" y="13548"/>
                </a:lnTo>
                <a:lnTo>
                  <a:pt x="1956979" y="1204"/>
                </a:lnTo>
                <a:lnTo>
                  <a:pt x="2155362" y="0"/>
                </a:lnTo>
                <a:lnTo>
                  <a:pt x="2204958" y="68"/>
                </a:lnTo>
                <a:lnTo>
                  <a:pt x="2453072" y="3031"/>
                </a:lnTo>
                <a:lnTo>
                  <a:pt x="2916670" y="17480"/>
                </a:lnTo>
                <a:close/>
              </a:path>
              <a:path extrusionOk="0" h="6088380" w="4793615">
                <a:moveTo>
                  <a:pt x="2775676" y="6087926"/>
                </a:moveTo>
                <a:lnTo>
                  <a:pt x="2400954" y="6087926"/>
                </a:lnTo>
                <a:lnTo>
                  <a:pt x="2315631" y="6085477"/>
                </a:lnTo>
                <a:lnTo>
                  <a:pt x="1571114" y="6049860"/>
                </a:lnTo>
                <a:lnTo>
                  <a:pt x="1372542" y="6044038"/>
                </a:lnTo>
                <a:lnTo>
                  <a:pt x="1223397" y="6042551"/>
                </a:lnTo>
                <a:lnTo>
                  <a:pt x="589490" y="6020623"/>
                </a:lnTo>
                <a:lnTo>
                  <a:pt x="332271" y="6015362"/>
                </a:lnTo>
                <a:lnTo>
                  <a:pt x="23847" y="6011548"/>
                </a:lnTo>
                <a:lnTo>
                  <a:pt x="23650" y="5146739"/>
                </a:lnTo>
                <a:lnTo>
                  <a:pt x="23358" y="4841307"/>
                </a:lnTo>
                <a:lnTo>
                  <a:pt x="22965" y="4586823"/>
                </a:lnTo>
                <a:lnTo>
                  <a:pt x="22530" y="4383306"/>
                </a:lnTo>
                <a:lnTo>
                  <a:pt x="21971" y="4179886"/>
                </a:lnTo>
                <a:lnTo>
                  <a:pt x="21462" y="4027402"/>
                </a:lnTo>
                <a:lnTo>
                  <a:pt x="21185" y="3926228"/>
                </a:lnTo>
                <a:lnTo>
                  <a:pt x="20677" y="3774437"/>
                </a:lnTo>
                <a:lnTo>
                  <a:pt x="20068" y="3622613"/>
                </a:lnTo>
                <a:lnTo>
                  <a:pt x="19368" y="3470761"/>
                </a:lnTo>
                <a:lnTo>
                  <a:pt x="18310" y="3268254"/>
                </a:lnTo>
                <a:lnTo>
                  <a:pt x="17134" y="3065713"/>
                </a:lnTo>
                <a:lnTo>
                  <a:pt x="15201" y="2761862"/>
                </a:lnTo>
                <a:lnTo>
                  <a:pt x="10339" y="2052857"/>
                </a:lnTo>
                <a:lnTo>
                  <a:pt x="7349" y="1597209"/>
                </a:lnTo>
                <a:lnTo>
                  <a:pt x="5839" y="1344170"/>
                </a:lnTo>
                <a:lnTo>
                  <a:pt x="4769" y="1141806"/>
                </a:lnTo>
                <a:lnTo>
                  <a:pt x="3562" y="948924"/>
                </a:lnTo>
                <a:lnTo>
                  <a:pt x="2359" y="743907"/>
                </a:lnTo>
                <a:lnTo>
                  <a:pt x="1559" y="590195"/>
                </a:lnTo>
                <a:lnTo>
                  <a:pt x="1095" y="487747"/>
                </a:lnTo>
                <a:lnTo>
                  <a:pt x="700" y="385321"/>
                </a:lnTo>
                <a:lnTo>
                  <a:pt x="384" y="282919"/>
                </a:lnTo>
                <a:lnTo>
                  <a:pt x="157" y="180541"/>
                </a:lnTo>
                <a:lnTo>
                  <a:pt x="80" y="129361"/>
                </a:lnTo>
                <a:lnTo>
                  <a:pt x="0" y="11415"/>
                </a:lnTo>
                <a:lnTo>
                  <a:pt x="2916670" y="17480"/>
                </a:lnTo>
                <a:lnTo>
                  <a:pt x="3744121" y="54341"/>
                </a:lnTo>
                <a:lnTo>
                  <a:pt x="4359512" y="74946"/>
                </a:lnTo>
                <a:lnTo>
                  <a:pt x="4667207" y="78487"/>
                </a:lnTo>
                <a:lnTo>
                  <a:pt x="4769587" y="78487"/>
                </a:lnTo>
                <a:lnTo>
                  <a:pt x="4770653" y="129361"/>
                </a:lnTo>
                <a:lnTo>
                  <a:pt x="4771692" y="180541"/>
                </a:lnTo>
                <a:lnTo>
                  <a:pt x="4772697" y="231726"/>
                </a:lnTo>
                <a:lnTo>
                  <a:pt x="4773670" y="282919"/>
                </a:lnTo>
                <a:lnTo>
                  <a:pt x="4774611" y="334117"/>
                </a:lnTo>
                <a:lnTo>
                  <a:pt x="4775521" y="385321"/>
                </a:lnTo>
                <a:lnTo>
                  <a:pt x="4776399" y="436531"/>
                </a:lnTo>
                <a:lnTo>
                  <a:pt x="4777246" y="487747"/>
                </a:lnTo>
                <a:lnTo>
                  <a:pt x="4778064" y="538969"/>
                </a:lnTo>
                <a:lnTo>
                  <a:pt x="4778851" y="590195"/>
                </a:lnTo>
                <a:lnTo>
                  <a:pt x="4779609" y="641428"/>
                </a:lnTo>
                <a:lnTo>
                  <a:pt x="4780338" y="692665"/>
                </a:lnTo>
                <a:lnTo>
                  <a:pt x="4781039" y="743907"/>
                </a:lnTo>
                <a:lnTo>
                  <a:pt x="4781711" y="795155"/>
                </a:lnTo>
                <a:lnTo>
                  <a:pt x="4782356" y="846406"/>
                </a:lnTo>
                <a:lnTo>
                  <a:pt x="4782974" y="897663"/>
                </a:lnTo>
                <a:lnTo>
                  <a:pt x="4783564" y="948924"/>
                </a:lnTo>
                <a:lnTo>
                  <a:pt x="4784129" y="1000189"/>
                </a:lnTo>
                <a:lnTo>
                  <a:pt x="4784668" y="1051458"/>
                </a:lnTo>
                <a:lnTo>
                  <a:pt x="4785181" y="1102731"/>
                </a:lnTo>
                <a:lnTo>
                  <a:pt x="4786133" y="1205289"/>
                </a:lnTo>
                <a:lnTo>
                  <a:pt x="4786988" y="1307861"/>
                </a:lnTo>
                <a:lnTo>
                  <a:pt x="4787751" y="1410446"/>
                </a:lnTo>
                <a:lnTo>
                  <a:pt x="4788424" y="1513042"/>
                </a:lnTo>
                <a:lnTo>
                  <a:pt x="4788999" y="1615650"/>
                </a:lnTo>
                <a:lnTo>
                  <a:pt x="4789517" y="1718266"/>
                </a:lnTo>
                <a:lnTo>
                  <a:pt x="4789943" y="1820891"/>
                </a:lnTo>
                <a:lnTo>
                  <a:pt x="4790294" y="1923523"/>
                </a:lnTo>
                <a:lnTo>
                  <a:pt x="4790573" y="2026161"/>
                </a:lnTo>
                <a:lnTo>
                  <a:pt x="4790784" y="2128803"/>
                </a:lnTo>
                <a:lnTo>
                  <a:pt x="4790931" y="2231449"/>
                </a:lnTo>
                <a:lnTo>
                  <a:pt x="4790857" y="2761862"/>
                </a:lnTo>
                <a:lnTo>
                  <a:pt x="4790704" y="2897820"/>
                </a:lnTo>
                <a:lnTo>
                  <a:pt x="4790362" y="3102742"/>
                </a:lnTo>
                <a:lnTo>
                  <a:pt x="4789803" y="3358894"/>
                </a:lnTo>
                <a:lnTo>
                  <a:pt x="4788829" y="3717507"/>
                </a:lnTo>
                <a:lnTo>
                  <a:pt x="4785037" y="4895807"/>
                </a:lnTo>
                <a:lnTo>
                  <a:pt x="4783889" y="5305650"/>
                </a:lnTo>
                <a:lnTo>
                  <a:pt x="4783520" y="5356241"/>
                </a:lnTo>
                <a:lnTo>
                  <a:pt x="4783553" y="5457425"/>
                </a:lnTo>
                <a:lnTo>
                  <a:pt x="4783904" y="5508017"/>
                </a:lnTo>
                <a:lnTo>
                  <a:pt x="4784442" y="5558608"/>
                </a:lnTo>
                <a:lnTo>
                  <a:pt x="4785141" y="5609200"/>
                </a:lnTo>
                <a:lnTo>
                  <a:pt x="4785976" y="5659792"/>
                </a:lnTo>
                <a:lnTo>
                  <a:pt x="4786921" y="5710383"/>
                </a:lnTo>
                <a:lnTo>
                  <a:pt x="4787949" y="5760975"/>
                </a:lnTo>
                <a:lnTo>
                  <a:pt x="4789035" y="5811567"/>
                </a:lnTo>
                <a:lnTo>
                  <a:pt x="4792374" y="5963342"/>
                </a:lnTo>
                <a:lnTo>
                  <a:pt x="4793428" y="6013933"/>
                </a:lnTo>
                <a:lnTo>
                  <a:pt x="4693766" y="6015363"/>
                </a:lnTo>
                <a:lnTo>
                  <a:pt x="4394985" y="6023060"/>
                </a:lnTo>
                <a:lnTo>
                  <a:pt x="2984278" y="6082776"/>
                </a:lnTo>
                <a:lnTo>
                  <a:pt x="2775676" y="6087926"/>
                </a:lnTo>
                <a:close/>
              </a:path>
              <a:path extrusionOk="0" h="6088380" w="4793615">
                <a:moveTo>
                  <a:pt x="4769587" y="78487"/>
                </a:moveTo>
                <a:lnTo>
                  <a:pt x="4667207" y="78487"/>
                </a:lnTo>
                <a:lnTo>
                  <a:pt x="4769581" y="78189"/>
                </a:lnTo>
                <a:lnTo>
                  <a:pt x="4769587" y="78487"/>
                </a:lnTo>
                <a:close/>
              </a:path>
            </a:pathLst>
          </a:custGeom>
          <a:solidFill>
            <a:srgbClr val="C7DF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4" name="Google Shape;3904;p593"/>
          <p:cNvSpPr/>
          <p:nvPr/>
        </p:nvSpPr>
        <p:spPr>
          <a:xfrm>
            <a:off x="5994616" y="1584027"/>
            <a:ext cx="2396807" cy="3044190"/>
          </a:xfrm>
          <a:custGeom>
            <a:rect b="b" l="l" r="r" t="t"/>
            <a:pathLst>
              <a:path extrusionOk="0" h="6088380" w="4793615">
                <a:moveTo>
                  <a:pt x="2916670" y="17480"/>
                </a:moveTo>
                <a:lnTo>
                  <a:pt x="855292" y="17480"/>
                </a:lnTo>
                <a:lnTo>
                  <a:pt x="1358406" y="13548"/>
                </a:lnTo>
                <a:lnTo>
                  <a:pt x="1956979" y="1204"/>
                </a:lnTo>
                <a:lnTo>
                  <a:pt x="2155362" y="0"/>
                </a:lnTo>
                <a:lnTo>
                  <a:pt x="2204958" y="68"/>
                </a:lnTo>
                <a:lnTo>
                  <a:pt x="2453073" y="3031"/>
                </a:lnTo>
                <a:lnTo>
                  <a:pt x="2916670" y="17480"/>
                </a:lnTo>
                <a:close/>
              </a:path>
              <a:path extrusionOk="0" h="6088380" w="4793615">
                <a:moveTo>
                  <a:pt x="2775676" y="6087926"/>
                </a:moveTo>
                <a:lnTo>
                  <a:pt x="2400954" y="6087926"/>
                </a:lnTo>
                <a:lnTo>
                  <a:pt x="2315630" y="6085477"/>
                </a:lnTo>
                <a:lnTo>
                  <a:pt x="1571114" y="6049860"/>
                </a:lnTo>
                <a:lnTo>
                  <a:pt x="1372542" y="6044038"/>
                </a:lnTo>
                <a:lnTo>
                  <a:pt x="1223397" y="6042551"/>
                </a:lnTo>
                <a:lnTo>
                  <a:pt x="589489" y="6020623"/>
                </a:lnTo>
                <a:lnTo>
                  <a:pt x="332271" y="6015362"/>
                </a:lnTo>
                <a:lnTo>
                  <a:pt x="23847" y="6011548"/>
                </a:lnTo>
                <a:lnTo>
                  <a:pt x="23649" y="5146739"/>
                </a:lnTo>
                <a:lnTo>
                  <a:pt x="23358" y="4841307"/>
                </a:lnTo>
                <a:lnTo>
                  <a:pt x="22964" y="4586823"/>
                </a:lnTo>
                <a:lnTo>
                  <a:pt x="22529" y="4383306"/>
                </a:lnTo>
                <a:lnTo>
                  <a:pt x="21971" y="4179886"/>
                </a:lnTo>
                <a:lnTo>
                  <a:pt x="21462" y="4027402"/>
                </a:lnTo>
                <a:lnTo>
                  <a:pt x="21185" y="3926228"/>
                </a:lnTo>
                <a:lnTo>
                  <a:pt x="20677" y="3774437"/>
                </a:lnTo>
                <a:lnTo>
                  <a:pt x="20068" y="3622613"/>
                </a:lnTo>
                <a:lnTo>
                  <a:pt x="19367" y="3470761"/>
                </a:lnTo>
                <a:lnTo>
                  <a:pt x="18310" y="3268254"/>
                </a:lnTo>
                <a:lnTo>
                  <a:pt x="17134" y="3065713"/>
                </a:lnTo>
                <a:lnTo>
                  <a:pt x="15201" y="2761862"/>
                </a:lnTo>
                <a:lnTo>
                  <a:pt x="10338" y="2052857"/>
                </a:lnTo>
                <a:lnTo>
                  <a:pt x="7349" y="1597209"/>
                </a:lnTo>
                <a:lnTo>
                  <a:pt x="5839" y="1344170"/>
                </a:lnTo>
                <a:lnTo>
                  <a:pt x="4768" y="1141806"/>
                </a:lnTo>
                <a:lnTo>
                  <a:pt x="3561" y="948924"/>
                </a:lnTo>
                <a:lnTo>
                  <a:pt x="2358" y="743907"/>
                </a:lnTo>
                <a:lnTo>
                  <a:pt x="1559" y="590195"/>
                </a:lnTo>
                <a:lnTo>
                  <a:pt x="1094" y="487747"/>
                </a:lnTo>
                <a:lnTo>
                  <a:pt x="700" y="385321"/>
                </a:lnTo>
                <a:lnTo>
                  <a:pt x="384" y="282919"/>
                </a:lnTo>
                <a:lnTo>
                  <a:pt x="157" y="180541"/>
                </a:lnTo>
                <a:lnTo>
                  <a:pt x="79" y="129361"/>
                </a:lnTo>
                <a:lnTo>
                  <a:pt x="0" y="11415"/>
                </a:lnTo>
                <a:lnTo>
                  <a:pt x="2916670" y="17480"/>
                </a:lnTo>
                <a:lnTo>
                  <a:pt x="3744120" y="54341"/>
                </a:lnTo>
                <a:lnTo>
                  <a:pt x="4359510" y="74946"/>
                </a:lnTo>
                <a:lnTo>
                  <a:pt x="4667206" y="78487"/>
                </a:lnTo>
                <a:lnTo>
                  <a:pt x="4769586" y="78487"/>
                </a:lnTo>
                <a:lnTo>
                  <a:pt x="4770652" y="129361"/>
                </a:lnTo>
                <a:lnTo>
                  <a:pt x="4771690" y="180541"/>
                </a:lnTo>
                <a:lnTo>
                  <a:pt x="4772696" y="231726"/>
                </a:lnTo>
                <a:lnTo>
                  <a:pt x="4773669" y="282919"/>
                </a:lnTo>
                <a:lnTo>
                  <a:pt x="4774610" y="334117"/>
                </a:lnTo>
                <a:lnTo>
                  <a:pt x="4775519" y="385321"/>
                </a:lnTo>
                <a:lnTo>
                  <a:pt x="4776398" y="436531"/>
                </a:lnTo>
                <a:lnTo>
                  <a:pt x="4777245" y="487747"/>
                </a:lnTo>
                <a:lnTo>
                  <a:pt x="4778063" y="538969"/>
                </a:lnTo>
                <a:lnTo>
                  <a:pt x="4778850" y="590195"/>
                </a:lnTo>
                <a:lnTo>
                  <a:pt x="4779608" y="641428"/>
                </a:lnTo>
                <a:lnTo>
                  <a:pt x="4780337" y="692665"/>
                </a:lnTo>
                <a:lnTo>
                  <a:pt x="4781038" y="743907"/>
                </a:lnTo>
                <a:lnTo>
                  <a:pt x="4781710" y="795155"/>
                </a:lnTo>
                <a:lnTo>
                  <a:pt x="4782355" y="846406"/>
                </a:lnTo>
                <a:lnTo>
                  <a:pt x="4782973" y="897663"/>
                </a:lnTo>
                <a:lnTo>
                  <a:pt x="4783564" y="948924"/>
                </a:lnTo>
                <a:lnTo>
                  <a:pt x="4784128" y="1000189"/>
                </a:lnTo>
                <a:lnTo>
                  <a:pt x="4784667" y="1051458"/>
                </a:lnTo>
                <a:lnTo>
                  <a:pt x="4785180" y="1102731"/>
                </a:lnTo>
                <a:lnTo>
                  <a:pt x="4786132" y="1205289"/>
                </a:lnTo>
                <a:lnTo>
                  <a:pt x="4786988" y="1307861"/>
                </a:lnTo>
                <a:lnTo>
                  <a:pt x="4787751" y="1410446"/>
                </a:lnTo>
                <a:lnTo>
                  <a:pt x="4788424" y="1513042"/>
                </a:lnTo>
                <a:lnTo>
                  <a:pt x="4788999" y="1615650"/>
                </a:lnTo>
                <a:lnTo>
                  <a:pt x="4789517" y="1718266"/>
                </a:lnTo>
                <a:lnTo>
                  <a:pt x="4789943" y="1820891"/>
                </a:lnTo>
                <a:lnTo>
                  <a:pt x="4790294" y="1923523"/>
                </a:lnTo>
                <a:lnTo>
                  <a:pt x="4790573" y="2026161"/>
                </a:lnTo>
                <a:lnTo>
                  <a:pt x="4790784" y="2128803"/>
                </a:lnTo>
                <a:lnTo>
                  <a:pt x="4790931" y="2231449"/>
                </a:lnTo>
                <a:lnTo>
                  <a:pt x="4790857" y="2761862"/>
                </a:lnTo>
                <a:lnTo>
                  <a:pt x="4790704" y="2897820"/>
                </a:lnTo>
                <a:lnTo>
                  <a:pt x="4790362" y="3102742"/>
                </a:lnTo>
                <a:lnTo>
                  <a:pt x="4789803" y="3358894"/>
                </a:lnTo>
                <a:lnTo>
                  <a:pt x="4788828" y="3717507"/>
                </a:lnTo>
                <a:lnTo>
                  <a:pt x="4785037" y="4895807"/>
                </a:lnTo>
                <a:lnTo>
                  <a:pt x="4783890" y="5305650"/>
                </a:lnTo>
                <a:lnTo>
                  <a:pt x="4783520" y="5356241"/>
                </a:lnTo>
                <a:lnTo>
                  <a:pt x="4783553" y="5457425"/>
                </a:lnTo>
                <a:lnTo>
                  <a:pt x="4783903" y="5508017"/>
                </a:lnTo>
                <a:lnTo>
                  <a:pt x="4784441" y="5558608"/>
                </a:lnTo>
                <a:lnTo>
                  <a:pt x="4785140" y="5609200"/>
                </a:lnTo>
                <a:lnTo>
                  <a:pt x="4785975" y="5659792"/>
                </a:lnTo>
                <a:lnTo>
                  <a:pt x="4786920" y="5710383"/>
                </a:lnTo>
                <a:lnTo>
                  <a:pt x="4787948" y="5760975"/>
                </a:lnTo>
                <a:lnTo>
                  <a:pt x="4789034" y="5811567"/>
                </a:lnTo>
                <a:lnTo>
                  <a:pt x="4792374" y="5963342"/>
                </a:lnTo>
                <a:lnTo>
                  <a:pt x="4793428" y="6013933"/>
                </a:lnTo>
                <a:lnTo>
                  <a:pt x="4693765" y="6015363"/>
                </a:lnTo>
                <a:lnTo>
                  <a:pt x="4394984" y="6023060"/>
                </a:lnTo>
                <a:lnTo>
                  <a:pt x="2984278" y="6082776"/>
                </a:lnTo>
                <a:lnTo>
                  <a:pt x="2775676" y="6087926"/>
                </a:lnTo>
                <a:close/>
              </a:path>
              <a:path extrusionOk="0" h="6088380" w="4793615">
                <a:moveTo>
                  <a:pt x="4769586" y="78487"/>
                </a:moveTo>
                <a:lnTo>
                  <a:pt x="4667206" y="78487"/>
                </a:lnTo>
                <a:lnTo>
                  <a:pt x="4769580" y="78189"/>
                </a:lnTo>
                <a:lnTo>
                  <a:pt x="4769586" y="78487"/>
                </a:lnTo>
                <a:close/>
              </a:path>
            </a:pathLst>
          </a:custGeom>
          <a:solidFill>
            <a:srgbClr val="CBD0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p593"/>
          <p:cNvSpPr/>
          <p:nvPr/>
        </p:nvSpPr>
        <p:spPr>
          <a:xfrm>
            <a:off x="0" y="765345"/>
            <a:ext cx="1308418" cy="641350"/>
          </a:xfrm>
          <a:custGeom>
            <a:rect b="b" l="l" r="r" t="t"/>
            <a:pathLst>
              <a:path extrusionOk="0" h="1282700" w="2616835">
                <a:moveTo>
                  <a:pt x="2535048" y="292099"/>
                </a:moveTo>
                <a:lnTo>
                  <a:pt x="2469297" y="292099"/>
                </a:lnTo>
                <a:lnTo>
                  <a:pt x="2433311" y="253999"/>
                </a:lnTo>
                <a:lnTo>
                  <a:pt x="2361387" y="190499"/>
                </a:lnTo>
                <a:lnTo>
                  <a:pt x="2253432" y="76199"/>
                </a:lnTo>
                <a:lnTo>
                  <a:pt x="2217378" y="50799"/>
                </a:lnTo>
                <a:lnTo>
                  <a:pt x="2181270" y="12699"/>
                </a:lnTo>
                <a:lnTo>
                  <a:pt x="2183179" y="0"/>
                </a:lnTo>
                <a:lnTo>
                  <a:pt x="2225715" y="0"/>
                </a:lnTo>
                <a:lnTo>
                  <a:pt x="2262938" y="25399"/>
                </a:lnTo>
                <a:lnTo>
                  <a:pt x="2374323" y="139699"/>
                </a:lnTo>
                <a:lnTo>
                  <a:pt x="2485560" y="241299"/>
                </a:lnTo>
                <a:lnTo>
                  <a:pt x="2535048" y="292099"/>
                </a:lnTo>
                <a:close/>
              </a:path>
              <a:path extrusionOk="0" h="1282700" w="2616835">
                <a:moveTo>
                  <a:pt x="0" y="368299"/>
                </a:moveTo>
                <a:lnTo>
                  <a:pt x="0" y="342899"/>
                </a:lnTo>
                <a:lnTo>
                  <a:pt x="35804" y="317499"/>
                </a:lnTo>
                <a:lnTo>
                  <a:pt x="79314" y="292099"/>
                </a:lnTo>
                <a:lnTo>
                  <a:pt x="168598" y="241299"/>
                </a:lnTo>
                <a:lnTo>
                  <a:pt x="214248" y="228599"/>
                </a:lnTo>
                <a:lnTo>
                  <a:pt x="260489" y="203199"/>
                </a:lnTo>
                <a:lnTo>
                  <a:pt x="450119" y="152399"/>
                </a:lnTo>
                <a:lnTo>
                  <a:pt x="551465" y="126999"/>
                </a:lnTo>
                <a:lnTo>
                  <a:pt x="705869" y="126999"/>
                </a:lnTo>
                <a:lnTo>
                  <a:pt x="757329" y="139699"/>
                </a:lnTo>
                <a:lnTo>
                  <a:pt x="808518" y="139699"/>
                </a:lnTo>
                <a:lnTo>
                  <a:pt x="859273" y="152399"/>
                </a:lnTo>
                <a:lnTo>
                  <a:pt x="498052" y="152399"/>
                </a:lnTo>
                <a:lnTo>
                  <a:pt x="393732" y="177799"/>
                </a:lnTo>
                <a:lnTo>
                  <a:pt x="342545" y="203199"/>
                </a:lnTo>
                <a:lnTo>
                  <a:pt x="292289" y="215899"/>
                </a:lnTo>
                <a:lnTo>
                  <a:pt x="243176" y="241299"/>
                </a:lnTo>
                <a:lnTo>
                  <a:pt x="196269" y="253999"/>
                </a:lnTo>
                <a:lnTo>
                  <a:pt x="150152" y="279399"/>
                </a:lnTo>
                <a:lnTo>
                  <a:pt x="104857" y="304799"/>
                </a:lnTo>
                <a:lnTo>
                  <a:pt x="60421" y="330199"/>
                </a:lnTo>
                <a:lnTo>
                  <a:pt x="16878" y="355599"/>
                </a:lnTo>
                <a:lnTo>
                  <a:pt x="0" y="368299"/>
                </a:lnTo>
                <a:close/>
              </a:path>
              <a:path extrusionOk="0" h="1282700" w="2616835">
                <a:moveTo>
                  <a:pt x="0" y="406399"/>
                </a:moveTo>
                <a:lnTo>
                  <a:pt x="0" y="380999"/>
                </a:lnTo>
                <a:lnTo>
                  <a:pt x="32689" y="355599"/>
                </a:lnTo>
                <a:lnTo>
                  <a:pt x="74037" y="342899"/>
                </a:lnTo>
                <a:lnTo>
                  <a:pt x="116289" y="317499"/>
                </a:lnTo>
                <a:lnTo>
                  <a:pt x="159407" y="292099"/>
                </a:lnTo>
                <a:lnTo>
                  <a:pt x="203352" y="279399"/>
                </a:lnTo>
                <a:lnTo>
                  <a:pt x="248086" y="253999"/>
                </a:lnTo>
                <a:lnTo>
                  <a:pt x="293569" y="241299"/>
                </a:lnTo>
                <a:lnTo>
                  <a:pt x="339763" y="215899"/>
                </a:lnTo>
                <a:lnTo>
                  <a:pt x="480968" y="177799"/>
                </a:lnTo>
                <a:lnTo>
                  <a:pt x="528905" y="177799"/>
                </a:lnTo>
                <a:lnTo>
                  <a:pt x="577734" y="165099"/>
                </a:lnTo>
                <a:lnTo>
                  <a:pt x="777947" y="165099"/>
                </a:lnTo>
                <a:lnTo>
                  <a:pt x="732904" y="152399"/>
                </a:lnTo>
                <a:lnTo>
                  <a:pt x="859273" y="152399"/>
                </a:lnTo>
                <a:lnTo>
                  <a:pt x="958843" y="177799"/>
                </a:lnTo>
                <a:lnTo>
                  <a:pt x="983089" y="190499"/>
                </a:lnTo>
                <a:lnTo>
                  <a:pt x="568661" y="190499"/>
                </a:lnTo>
                <a:lnTo>
                  <a:pt x="521223" y="203199"/>
                </a:lnTo>
                <a:lnTo>
                  <a:pt x="474067" y="203199"/>
                </a:lnTo>
                <a:lnTo>
                  <a:pt x="287781" y="253999"/>
                </a:lnTo>
                <a:lnTo>
                  <a:pt x="241673" y="279399"/>
                </a:lnTo>
                <a:lnTo>
                  <a:pt x="195735" y="292099"/>
                </a:lnTo>
                <a:lnTo>
                  <a:pt x="150604" y="317499"/>
                </a:lnTo>
                <a:lnTo>
                  <a:pt x="106344" y="342899"/>
                </a:lnTo>
                <a:lnTo>
                  <a:pt x="63024" y="368299"/>
                </a:lnTo>
                <a:lnTo>
                  <a:pt x="20709" y="393699"/>
                </a:lnTo>
                <a:lnTo>
                  <a:pt x="0" y="406399"/>
                </a:lnTo>
                <a:close/>
              </a:path>
              <a:path extrusionOk="0" h="1282700" w="2616835">
                <a:moveTo>
                  <a:pt x="1683723" y="177799"/>
                </a:moveTo>
                <a:lnTo>
                  <a:pt x="1429978" y="177799"/>
                </a:lnTo>
                <a:lnTo>
                  <a:pt x="1480504" y="165099"/>
                </a:lnTo>
                <a:lnTo>
                  <a:pt x="1632947" y="165099"/>
                </a:lnTo>
                <a:lnTo>
                  <a:pt x="1683723" y="177799"/>
                </a:lnTo>
                <a:close/>
              </a:path>
              <a:path extrusionOk="0" h="1282700" w="2616835">
                <a:moveTo>
                  <a:pt x="1180619" y="253999"/>
                </a:moveTo>
                <a:lnTo>
                  <a:pt x="1131840" y="253999"/>
                </a:lnTo>
                <a:lnTo>
                  <a:pt x="1155760" y="241299"/>
                </a:lnTo>
                <a:lnTo>
                  <a:pt x="1180403" y="228599"/>
                </a:lnTo>
                <a:lnTo>
                  <a:pt x="1205785" y="228599"/>
                </a:lnTo>
                <a:lnTo>
                  <a:pt x="1231923" y="215899"/>
                </a:lnTo>
                <a:lnTo>
                  <a:pt x="1379759" y="177799"/>
                </a:lnTo>
                <a:lnTo>
                  <a:pt x="1784632" y="177799"/>
                </a:lnTo>
                <a:lnTo>
                  <a:pt x="1834569" y="190499"/>
                </a:lnTo>
                <a:lnTo>
                  <a:pt x="1393283" y="190499"/>
                </a:lnTo>
                <a:lnTo>
                  <a:pt x="1249152" y="228599"/>
                </a:lnTo>
                <a:lnTo>
                  <a:pt x="1203039" y="241299"/>
                </a:lnTo>
                <a:lnTo>
                  <a:pt x="1180619" y="253999"/>
                </a:lnTo>
                <a:close/>
              </a:path>
              <a:path extrusionOk="0" h="1282700" w="2616835">
                <a:moveTo>
                  <a:pt x="850261" y="1181099"/>
                </a:moveTo>
                <a:lnTo>
                  <a:pt x="796883" y="1181099"/>
                </a:lnTo>
                <a:lnTo>
                  <a:pt x="771268" y="1142999"/>
                </a:lnTo>
                <a:lnTo>
                  <a:pt x="751925" y="1092199"/>
                </a:lnTo>
                <a:lnTo>
                  <a:pt x="738401" y="1054099"/>
                </a:lnTo>
                <a:lnTo>
                  <a:pt x="730246" y="1003299"/>
                </a:lnTo>
                <a:lnTo>
                  <a:pt x="727009" y="952499"/>
                </a:lnTo>
                <a:lnTo>
                  <a:pt x="728240" y="901699"/>
                </a:lnTo>
                <a:lnTo>
                  <a:pt x="733486" y="850899"/>
                </a:lnTo>
                <a:lnTo>
                  <a:pt x="742298" y="812799"/>
                </a:lnTo>
                <a:lnTo>
                  <a:pt x="754225" y="761999"/>
                </a:lnTo>
                <a:lnTo>
                  <a:pt x="768815" y="711199"/>
                </a:lnTo>
                <a:lnTo>
                  <a:pt x="785617" y="673099"/>
                </a:lnTo>
                <a:lnTo>
                  <a:pt x="804182" y="622299"/>
                </a:lnTo>
                <a:lnTo>
                  <a:pt x="827121" y="571499"/>
                </a:lnTo>
                <a:lnTo>
                  <a:pt x="852172" y="533399"/>
                </a:lnTo>
                <a:lnTo>
                  <a:pt x="879397" y="482599"/>
                </a:lnTo>
                <a:lnTo>
                  <a:pt x="908858" y="444499"/>
                </a:lnTo>
                <a:lnTo>
                  <a:pt x="940615" y="406399"/>
                </a:lnTo>
                <a:lnTo>
                  <a:pt x="974730" y="368299"/>
                </a:lnTo>
                <a:lnTo>
                  <a:pt x="1011265" y="342899"/>
                </a:lnTo>
                <a:lnTo>
                  <a:pt x="1050281" y="304799"/>
                </a:lnTo>
                <a:lnTo>
                  <a:pt x="1091839" y="279399"/>
                </a:lnTo>
                <a:lnTo>
                  <a:pt x="1047535" y="253999"/>
                </a:lnTo>
                <a:lnTo>
                  <a:pt x="1001953" y="241299"/>
                </a:lnTo>
                <a:lnTo>
                  <a:pt x="810915" y="190499"/>
                </a:lnTo>
                <a:lnTo>
                  <a:pt x="983089" y="190499"/>
                </a:lnTo>
                <a:lnTo>
                  <a:pt x="1007335" y="203199"/>
                </a:lnTo>
                <a:lnTo>
                  <a:pt x="1054751" y="215899"/>
                </a:lnTo>
                <a:lnTo>
                  <a:pt x="1093524" y="241299"/>
                </a:lnTo>
                <a:lnTo>
                  <a:pt x="1112765" y="241299"/>
                </a:lnTo>
                <a:lnTo>
                  <a:pt x="1131840" y="253999"/>
                </a:lnTo>
                <a:lnTo>
                  <a:pt x="1180619" y="253999"/>
                </a:lnTo>
                <a:lnTo>
                  <a:pt x="1158199" y="266699"/>
                </a:lnTo>
                <a:lnTo>
                  <a:pt x="1163781" y="266699"/>
                </a:lnTo>
                <a:lnTo>
                  <a:pt x="1169695" y="279399"/>
                </a:lnTo>
                <a:lnTo>
                  <a:pt x="1216825" y="279399"/>
                </a:lnTo>
                <a:lnTo>
                  <a:pt x="1194658" y="292099"/>
                </a:lnTo>
                <a:lnTo>
                  <a:pt x="1112505" y="292099"/>
                </a:lnTo>
                <a:lnTo>
                  <a:pt x="1071041" y="317499"/>
                </a:lnTo>
                <a:lnTo>
                  <a:pt x="1032396" y="355599"/>
                </a:lnTo>
                <a:lnTo>
                  <a:pt x="996513" y="380999"/>
                </a:lnTo>
                <a:lnTo>
                  <a:pt x="963330" y="431799"/>
                </a:lnTo>
                <a:lnTo>
                  <a:pt x="932790" y="469899"/>
                </a:lnTo>
                <a:lnTo>
                  <a:pt x="904831" y="507999"/>
                </a:lnTo>
                <a:lnTo>
                  <a:pt x="879396" y="558799"/>
                </a:lnTo>
                <a:lnTo>
                  <a:pt x="856423" y="596899"/>
                </a:lnTo>
                <a:lnTo>
                  <a:pt x="835855" y="647699"/>
                </a:lnTo>
                <a:lnTo>
                  <a:pt x="817630" y="698499"/>
                </a:lnTo>
                <a:lnTo>
                  <a:pt x="801690" y="749299"/>
                </a:lnTo>
                <a:lnTo>
                  <a:pt x="795065" y="761999"/>
                </a:lnTo>
                <a:lnTo>
                  <a:pt x="789227" y="787399"/>
                </a:lnTo>
                <a:lnTo>
                  <a:pt x="784247" y="812799"/>
                </a:lnTo>
                <a:lnTo>
                  <a:pt x="780195" y="838199"/>
                </a:lnTo>
                <a:lnTo>
                  <a:pt x="828020" y="838199"/>
                </a:lnTo>
                <a:lnTo>
                  <a:pt x="824086" y="850899"/>
                </a:lnTo>
                <a:lnTo>
                  <a:pt x="814058" y="901699"/>
                </a:lnTo>
                <a:lnTo>
                  <a:pt x="806859" y="952499"/>
                </a:lnTo>
                <a:lnTo>
                  <a:pt x="803545" y="1003299"/>
                </a:lnTo>
                <a:lnTo>
                  <a:pt x="805173" y="1054099"/>
                </a:lnTo>
                <a:lnTo>
                  <a:pt x="812797" y="1092199"/>
                </a:lnTo>
                <a:lnTo>
                  <a:pt x="827474" y="1142999"/>
                </a:lnTo>
                <a:lnTo>
                  <a:pt x="850261" y="1181099"/>
                </a:lnTo>
                <a:close/>
              </a:path>
              <a:path extrusionOk="0" h="1282700" w="2616835">
                <a:moveTo>
                  <a:pt x="1216825" y="279399"/>
                </a:moveTo>
                <a:lnTo>
                  <a:pt x="1175573" y="279399"/>
                </a:lnTo>
                <a:lnTo>
                  <a:pt x="1199854" y="266699"/>
                </a:lnTo>
                <a:lnTo>
                  <a:pt x="1224808" y="253999"/>
                </a:lnTo>
                <a:lnTo>
                  <a:pt x="1250441" y="241299"/>
                </a:lnTo>
                <a:lnTo>
                  <a:pt x="1276759" y="241299"/>
                </a:lnTo>
                <a:lnTo>
                  <a:pt x="1329689" y="215899"/>
                </a:lnTo>
                <a:lnTo>
                  <a:pt x="1437609" y="190499"/>
                </a:lnTo>
                <a:lnTo>
                  <a:pt x="1884960" y="190499"/>
                </a:lnTo>
                <a:lnTo>
                  <a:pt x="1935314" y="203199"/>
                </a:lnTo>
                <a:lnTo>
                  <a:pt x="1475392" y="203199"/>
                </a:lnTo>
                <a:lnTo>
                  <a:pt x="1284518" y="253999"/>
                </a:lnTo>
                <a:lnTo>
                  <a:pt x="1238992" y="266699"/>
                </a:lnTo>
                <a:lnTo>
                  <a:pt x="1216825" y="279399"/>
                </a:lnTo>
                <a:close/>
              </a:path>
              <a:path extrusionOk="0" h="1282700" w="2616835">
                <a:moveTo>
                  <a:pt x="2086282" y="228599"/>
                </a:moveTo>
                <a:lnTo>
                  <a:pt x="1916002" y="228599"/>
                </a:lnTo>
                <a:lnTo>
                  <a:pt x="1867521" y="215899"/>
                </a:lnTo>
                <a:lnTo>
                  <a:pt x="1818904" y="215899"/>
                </a:lnTo>
                <a:lnTo>
                  <a:pt x="1770669" y="203199"/>
                </a:lnTo>
                <a:lnTo>
                  <a:pt x="1985645" y="203199"/>
                </a:lnTo>
                <a:lnTo>
                  <a:pt x="2086282" y="228599"/>
                </a:lnTo>
                <a:close/>
              </a:path>
              <a:path extrusionOk="0" h="1282700" w="2616835">
                <a:moveTo>
                  <a:pt x="2256434" y="520699"/>
                </a:moveTo>
                <a:lnTo>
                  <a:pt x="2106769" y="520699"/>
                </a:lnTo>
                <a:lnTo>
                  <a:pt x="2119484" y="507999"/>
                </a:lnTo>
                <a:lnTo>
                  <a:pt x="2394775" y="431799"/>
                </a:lnTo>
                <a:lnTo>
                  <a:pt x="2440372" y="406399"/>
                </a:lnTo>
                <a:lnTo>
                  <a:pt x="2532271" y="380999"/>
                </a:lnTo>
                <a:lnTo>
                  <a:pt x="2392552" y="342899"/>
                </a:lnTo>
                <a:lnTo>
                  <a:pt x="2345625" y="317499"/>
                </a:lnTo>
                <a:lnTo>
                  <a:pt x="2156241" y="266699"/>
                </a:lnTo>
                <a:lnTo>
                  <a:pt x="2108494" y="266699"/>
                </a:lnTo>
                <a:lnTo>
                  <a:pt x="1964343" y="228599"/>
                </a:lnTo>
                <a:lnTo>
                  <a:pt x="2136611" y="228599"/>
                </a:lnTo>
                <a:lnTo>
                  <a:pt x="2186965" y="241299"/>
                </a:lnTo>
                <a:lnTo>
                  <a:pt x="2234515" y="241299"/>
                </a:lnTo>
                <a:lnTo>
                  <a:pt x="2281910" y="253999"/>
                </a:lnTo>
                <a:lnTo>
                  <a:pt x="2329119" y="253999"/>
                </a:lnTo>
                <a:lnTo>
                  <a:pt x="2422845" y="279399"/>
                </a:lnTo>
                <a:lnTo>
                  <a:pt x="2301524" y="279399"/>
                </a:lnTo>
                <a:lnTo>
                  <a:pt x="2441232" y="317499"/>
                </a:lnTo>
                <a:lnTo>
                  <a:pt x="2487475" y="342899"/>
                </a:lnTo>
                <a:lnTo>
                  <a:pt x="2533552" y="355599"/>
                </a:lnTo>
                <a:lnTo>
                  <a:pt x="2600435" y="355599"/>
                </a:lnTo>
                <a:lnTo>
                  <a:pt x="2616657" y="368299"/>
                </a:lnTo>
                <a:lnTo>
                  <a:pt x="2614721" y="380999"/>
                </a:lnTo>
                <a:lnTo>
                  <a:pt x="2609845" y="380999"/>
                </a:lnTo>
                <a:lnTo>
                  <a:pt x="2567840" y="406399"/>
                </a:lnTo>
                <a:lnTo>
                  <a:pt x="2527343" y="406399"/>
                </a:lnTo>
                <a:lnTo>
                  <a:pt x="2345324" y="457199"/>
                </a:lnTo>
                <a:lnTo>
                  <a:pt x="2300000" y="482599"/>
                </a:lnTo>
                <a:lnTo>
                  <a:pt x="2208844" y="507999"/>
                </a:lnTo>
                <a:lnTo>
                  <a:pt x="2303083" y="507999"/>
                </a:lnTo>
                <a:lnTo>
                  <a:pt x="2256434" y="520699"/>
                </a:lnTo>
                <a:close/>
              </a:path>
              <a:path extrusionOk="0" h="1282700" w="2616835">
                <a:moveTo>
                  <a:pt x="2600435" y="355599"/>
                </a:moveTo>
                <a:lnTo>
                  <a:pt x="2533552" y="355599"/>
                </a:lnTo>
                <a:lnTo>
                  <a:pt x="2516265" y="330199"/>
                </a:lnTo>
                <a:lnTo>
                  <a:pt x="2301524" y="279399"/>
                </a:lnTo>
                <a:lnTo>
                  <a:pt x="2422845" y="279399"/>
                </a:lnTo>
                <a:lnTo>
                  <a:pt x="2469297" y="292099"/>
                </a:lnTo>
                <a:lnTo>
                  <a:pt x="2535048" y="292099"/>
                </a:lnTo>
                <a:lnTo>
                  <a:pt x="2559810" y="317499"/>
                </a:lnTo>
                <a:lnTo>
                  <a:pt x="2561242" y="317499"/>
                </a:lnTo>
                <a:lnTo>
                  <a:pt x="2600435" y="355599"/>
                </a:lnTo>
                <a:close/>
              </a:path>
              <a:path extrusionOk="0" h="1282700" w="2616835">
                <a:moveTo>
                  <a:pt x="828020" y="838199"/>
                </a:moveTo>
                <a:lnTo>
                  <a:pt x="780195" y="838199"/>
                </a:lnTo>
                <a:lnTo>
                  <a:pt x="793812" y="800099"/>
                </a:lnTo>
                <a:lnTo>
                  <a:pt x="809482" y="749299"/>
                </a:lnTo>
                <a:lnTo>
                  <a:pt x="826789" y="698499"/>
                </a:lnTo>
                <a:lnTo>
                  <a:pt x="845315" y="647699"/>
                </a:lnTo>
                <a:lnTo>
                  <a:pt x="867181" y="596899"/>
                </a:lnTo>
                <a:lnTo>
                  <a:pt x="891685" y="558799"/>
                </a:lnTo>
                <a:lnTo>
                  <a:pt x="918814" y="507999"/>
                </a:lnTo>
                <a:lnTo>
                  <a:pt x="948557" y="469899"/>
                </a:lnTo>
                <a:lnTo>
                  <a:pt x="980902" y="431799"/>
                </a:lnTo>
                <a:lnTo>
                  <a:pt x="1015836" y="393699"/>
                </a:lnTo>
                <a:lnTo>
                  <a:pt x="1053348" y="355599"/>
                </a:lnTo>
                <a:lnTo>
                  <a:pt x="1093426" y="330199"/>
                </a:lnTo>
                <a:lnTo>
                  <a:pt x="1136058" y="304799"/>
                </a:lnTo>
                <a:lnTo>
                  <a:pt x="1130215" y="292099"/>
                </a:lnTo>
                <a:lnTo>
                  <a:pt x="1194658" y="292099"/>
                </a:lnTo>
                <a:lnTo>
                  <a:pt x="1213725" y="304799"/>
                </a:lnTo>
                <a:lnTo>
                  <a:pt x="1232236" y="317499"/>
                </a:lnTo>
                <a:lnTo>
                  <a:pt x="1155862" y="317499"/>
                </a:lnTo>
                <a:lnTo>
                  <a:pt x="1113312" y="342899"/>
                </a:lnTo>
                <a:lnTo>
                  <a:pt x="1074261" y="380999"/>
                </a:lnTo>
                <a:lnTo>
                  <a:pt x="1038516" y="406399"/>
                </a:lnTo>
                <a:lnTo>
                  <a:pt x="1005884" y="444499"/>
                </a:lnTo>
                <a:lnTo>
                  <a:pt x="976171" y="495299"/>
                </a:lnTo>
                <a:lnTo>
                  <a:pt x="949186" y="533399"/>
                </a:lnTo>
                <a:lnTo>
                  <a:pt x="924735" y="571499"/>
                </a:lnTo>
                <a:lnTo>
                  <a:pt x="902624" y="622299"/>
                </a:lnTo>
                <a:lnTo>
                  <a:pt x="882662" y="673099"/>
                </a:lnTo>
                <a:lnTo>
                  <a:pt x="864654" y="711199"/>
                </a:lnTo>
                <a:lnTo>
                  <a:pt x="848408" y="761999"/>
                </a:lnTo>
                <a:lnTo>
                  <a:pt x="835888" y="812799"/>
                </a:lnTo>
                <a:lnTo>
                  <a:pt x="828020" y="838199"/>
                </a:lnTo>
                <a:close/>
              </a:path>
              <a:path extrusionOk="0" h="1282700" w="2616835">
                <a:moveTo>
                  <a:pt x="1148468" y="1257299"/>
                </a:moveTo>
                <a:lnTo>
                  <a:pt x="1066018" y="1257299"/>
                </a:lnTo>
                <a:lnTo>
                  <a:pt x="1108660" y="1244599"/>
                </a:lnTo>
                <a:lnTo>
                  <a:pt x="1149185" y="1231899"/>
                </a:lnTo>
                <a:lnTo>
                  <a:pt x="1186266" y="1219199"/>
                </a:lnTo>
                <a:lnTo>
                  <a:pt x="1227325" y="1181099"/>
                </a:lnTo>
                <a:lnTo>
                  <a:pt x="1262905" y="1142999"/>
                </a:lnTo>
                <a:lnTo>
                  <a:pt x="1293212" y="1104899"/>
                </a:lnTo>
                <a:lnTo>
                  <a:pt x="1318454" y="1066799"/>
                </a:lnTo>
                <a:lnTo>
                  <a:pt x="1338836" y="1015999"/>
                </a:lnTo>
                <a:lnTo>
                  <a:pt x="1354217" y="965199"/>
                </a:lnTo>
                <a:lnTo>
                  <a:pt x="1366222" y="914399"/>
                </a:lnTo>
                <a:lnTo>
                  <a:pt x="1374794" y="876299"/>
                </a:lnTo>
                <a:lnTo>
                  <a:pt x="1379872" y="825499"/>
                </a:lnTo>
                <a:lnTo>
                  <a:pt x="1381399" y="774699"/>
                </a:lnTo>
                <a:lnTo>
                  <a:pt x="1379316" y="723899"/>
                </a:lnTo>
                <a:lnTo>
                  <a:pt x="1373565" y="673099"/>
                </a:lnTo>
                <a:lnTo>
                  <a:pt x="1364086" y="622299"/>
                </a:lnTo>
                <a:lnTo>
                  <a:pt x="1350820" y="571499"/>
                </a:lnTo>
                <a:lnTo>
                  <a:pt x="1333710" y="520699"/>
                </a:lnTo>
                <a:lnTo>
                  <a:pt x="1312696" y="482599"/>
                </a:lnTo>
                <a:lnTo>
                  <a:pt x="1286470" y="431799"/>
                </a:lnTo>
                <a:lnTo>
                  <a:pt x="1255900" y="393699"/>
                </a:lnTo>
                <a:lnTo>
                  <a:pt x="1221485" y="368299"/>
                </a:lnTo>
                <a:lnTo>
                  <a:pt x="1183728" y="330199"/>
                </a:lnTo>
                <a:lnTo>
                  <a:pt x="1176844" y="330199"/>
                </a:lnTo>
                <a:lnTo>
                  <a:pt x="1169905" y="317499"/>
                </a:lnTo>
                <a:lnTo>
                  <a:pt x="1232236" y="317499"/>
                </a:lnTo>
                <a:lnTo>
                  <a:pt x="1250124" y="330199"/>
                </a:lnTo>
                <a:lnTo>
                  <a:pt x="1302069" y="380999"/>
                </a:lnTo>
                <a:lnTo>
                  <a:pt x="1334583" y="406399"/>
                </a:lnTo>
                <a:lnTo>
                  <a:pt x="1364687" y="444499"/>
                </a:lnTo>
                <a:lnTo>
                  <a:pt x="1392203" y="482599"/>
                </a:lnTo>
                <a:lnTo>
                  <a:pt x="1416956" y="520699"/>
                </a:lnTo>
                <a:lnTo>
                  <a:pt x="1438769" y="571499"/>
                </a:lnTo>
                <a:lnTo>
                  <a:pt x="1457466" y="609599"/>
                </a:lnTo>
                <a:lnTo>
                  <a:pt x="1468817" y="647699"/>
                </a:lnTo>
                <a:lnTo>
                  <a:pt x="1418954" y="647699"/>
                </a:lnTo>
                <a:lnTo>
                  <a:pt x="1419195" y="648726"/>
                </a:lnTo>
                <a:lnTo>
                  <a:pt x="1419437" y="660399"/>
                </a:lnTo>
                <a:lnTo>
                  <a:pt x="1419647" y="660399"/>
                </a:lnTo>
                <a:lnTo>
                  <a:pt x="1425039" y="698499"/>
                </a:lnTo>
                <a:lnTo>
                  <a:pt x="1427474" y="749299"/>
                </a:lnTo>
                <a:lnTo>
                  <a:pt x="1426775" y="800099"/>
                </a:lnTo>
                <a:lnTo>
                  <a:pt x="1422765" y="850899"/>
                </a:lnTo>
                <a:lnTo>
                  <a:pt x="1415269" y="901699"/>
                </a:lnTo>
                <a:lnTo>
                  <a:pt x="1404109" y="952499"/>
                </a:lnTo>
                <a:lnTo>
                  <a:pt x="1389110" y="1003299"/>
                </a:lnTo>
                <a:lnTo>
                  <a:pt x="1370096" y="1041399"/>
                </a:lnTo>
                <a:lnTo>
                  <a:pt x="1346890" y="1092199"/>
                </a:lnTo>
                <a:lnTo>
                  <a:pt x="1384159" y="1092199"/>
                </a:lnTo>
                <a:lnTo>
                  <a:pt x="1362945" y="1117599"/>
                </a:lnTo>
                <a:lnTo>
                  <a:pt x="1326609" y="1155699"/>
                </a:lnTo>
                <a:lnTo>
                  <a:pt x="1293432" y="1181099"/>
                </a:lnTo>
                <a:lnTo>
                  <a:pt x="1255940" y="1206499"/>
                </a:lnTo>
                <a:lnTo>
                  <a:pt x="1214943" y="1231899"/>
                </a:lnTo>
                <a:lnTo>
                  <a:pt x="1171253" y="1244599"/>
                </a:lnTo>
                <a:lnTo>
                  <a:pt x="1148468" y="1257299"/>
                </a:lnTo>
                <a:close/>
              </a:path>
              <a:path extrusionOk="0" h="1282700" w="2616835">
                <a:moveTo>
                  <a:pt x="2303083" y="507999"/>
                </a:moveTo>
                <a:lnTo>
                  <a:pt x="2208844" y="507999"/>
                </a:lnTo>
                <a:lnTo>
                  <a:pt x="2256981" y="495299"/>
                </a:lnTo>
                <a:lnTo>
                  <a:pt x="2304129" y="495299"/>
                </a:lnTo>
                <a:lnTo>
                  <a:pt x="2395720" y="469899"/>
                </a:lnTo>
                <a:lnTo>
                  <a:pt x="2440297" y="444499"/>
                </a:lnTo>
                <a:lnTo>
                  <a:pt x="2484149" y="431799"/>
                </a:lnTo>
                <a:lnTo>
                  <a:pt x="2527343" y="406399"/>
                </a:lnTo>
                <a:lnTo>
                  <a:pt x="2567840" y="406399"/>
                </a:lnTo>
                <a:lnTo>
                  <a:pt x="2525413" y="431799"/>
                </a:lnTo>
                <a:lnTo>
                  <a:pt x="2482334" y="444499"/>
                </a:lnTo>
                <a:lnTo>
                  <a:pt x="2438582" y="469899"/>
                </a:lnTo>
                <a:lnTo>
                  <a:pt x="2303083" y="507999"/>
                </a:lnTo>
                <a:close/>
              </a:path>
              <a:path extrusionOk="0" h="1282700" w="2616835">
                <a:moveTo>
                  <a:pt x="2160789" y="533399"/>
                </a:moveTo>
                <a:lnTo>
                  <a:pt x="2097861" y="533399"/>
                </a:lnTo>
                <a:lnTo>
                  <a:pt x="2100664" y="520699"/>
                </a:lnTo>
                <a:lnTo>
                  <a:pt x="2209010" y="520699"/>
                </a:lnTo>
                <a:lnTo>
                  <a:pt x="2160789" y="533399"/>
                </a:lnTo>
                <a:close/>
              </a:path>
              <a:path extrusionOk="0" h="1282700" w="2616835">
                <a:moveTo>
                  <a:pt x="1419195" y="648726"/>
                </a:moveTo>
                <a:lnTo>
                  <a:pt x="1418954" y="647699"/>
                </a:lnTo>
                <a:lnTo>
                  <a:pt x="1419174" y="647699"/>
                </a:lnTo>
                <a:lnTo>
                  <a:pt x="1419195" y="648726"/>
                </a:lnTo>
                <a:close/>
              </a:path>
              <a:path extrusionOk="0" h="1282700" w="2616835">
                <a:moveTo>
                  <a:pt x="1384159" y="1092199"/>
                </a:moveTo>
                <a:lnTo>
                  <a:pt x="1346890" y="1092199"/>
                </a:lnTo>
                <a:lnTo>
                  <a:pt x="1366660" y="1066799"/>
                </a:lnTo>
                <a:lnTo>
                  <a:pt x="1384345" y="1028699"/>
                </a:lnTo>
                <a:lnTo>
                  <a:pt x="1412846" y="977899"/>
                </a:lnTo>
                <a:lnTo>
                  <a:pt x="1427607" y="927099"/>
                </a:lnTo>
                <a:lnTo>
                  <a:pt x="1437373" y="876299"/>
                </a:lnTo>
                <a:lnTo>
                  <a:pt x="1442362" y="838199"/>
                </a:lnTo>
                <a:lnTo>
                  <a:pt x="1442796" y="787399"/>
                </a:lnTo>
                <a:lnTo>
                  <a:pt x="1438892" y="736599"/>
                </a:lnTo>
                <a:lnTo>
                  <a:pt x="1430872" y="698499"/>
                </a:lnTo>
                <a:lnTo>
                  <a:pt x="1419195" y="648726"/>
                </a:lnTo>
                <a:lnTo>
                  <a:pt x="1419174" y="647699"/>
                </a:lnTo>
                <a:lnTo>
                  <a:pt x="1468817" y="647699"/>
                </a:lnTo>
                <a:lnTo>
                  <a:pt x="1472600" y="660399"/>
                </a:lnTo>
                <a:lnTo>
                  <a:pt x="1482890" y="711199"/>
                </a:lnTo>
                <a:lnTo>
                  <a:pt x="1488367" y="761999"/>
                </a:lnTo>
                <a:lnTo>
                  <a:pt x="1489066" y="812799"/>
                </a:lnTo>
                <a:lnTo>
                  <a:pt x="1485020" y="850899"/>
                </a:lnTo>
                <a:lnTo>
                  <a:pt x="1476261" y="901699"/>
                </a:lnTo>
                <a:lnTo>
                  <a:pt x="1462823" y="952499"/>
                </a:lnTo>
                <a:lnTo>
                  <a:pt x="1444739" y="990599"/>
                </a:lnTo>
                <a:lnTo>
                  <a:pt x="1422043" y="1041399"/>
                </a:lnTo>
                <a:lnTo>
                  <a:pt x="1394767" y="1079499"/>
                </a:lnTo>
                <a:lnTo>
                  <a:pt x="1384159" y="1092199"/>
                </a:lnTo>
                <a:close/>
              </a:path>
              <a:path extrusionOk="0" h="1282700" w="2616835">
                <a:moveTo>
                  <a:pt x="861414" y="1193799"/>
                </a:moveTo>
                <a:lnTo>
                  <a:pt x="804097" y="1193799"/>
                </a:lnTo>
                <a:lnTo>
                  <a:pt x="800404" y="1181099"/>
                </a:lnTo>
                <a:lnTo>
                  <a:pt x="853754" y="1181099"/>
                </a:lnTo>
                <a:lnTo>
                  <a:pt x="861414" y="1193799"/>
                </a:lnTo>
                <a:close/>
              </a:path>
              <a:path extrusionOk="0" h="1282700" w="2616835">
                <a:moveTo>
                  <a:pt x="1079044" y="1282699"/>
                </a:moveTo>
                <a:lnTo>
                  <a:pt x="940827" y="1282699"/>
                </a:lnTo>
                <a:lnTo>
                  <a:pt x="898027" y="1269999"/>
                </a:lnTo>
                <a:lnTo>
                  <a:pt x="858216" y="1244599"/>
                </a:lnTo>
                <a:lnTo>
                  <a:pt x="822206" y="1219199"/>
                </a:lnTo>
                <a:lnTo>
                  <a:pt x="817047" y="1206499"/>
                </a:lnTo>
                <a:lnTo>
                  <a:pt x="812371" y="1206499"/>
                </a:lnTo>
                <a:lnTo>
                  <a:pt x="807909" y="1193799"/>
                </a:lnTo>
                <a:lnTo>
                  <a:pt x="869477" y="1193799"/>
                </a:lnTo>
                <a:lnTo>
                  <a:pt x="877953" y="1206499"/>
                </a:lnTo>
                <a:lnTo>
                  <a:pt x="886852" y="1219199"/>
                </a:lnTo>
                <a:lnTo>
                  <a:pt x="901550" y="1219199"/>
                </a:lnTo>
                <a:lnTo>
                  <a:pt x="909211" y="1231899"/>
                </a:lnTo>
                <a:lnTo>
                  <a:pt x="925013" y="1231899"/>
                </a:lnTo>
                <a:lnTo>
                  <a:pt x="933294" y="1244599"/>
                </a:lnTo>
                <a:lnTo>
                  <a:pt x="950875" y="1244599"/>
                </a:lnTo>
                <a:lnTo>
                  <a:pt x="968876" y="1257299"/>
                </a:lnTo>
                <a:lnTo>
                  <a:pt x="1148468" y="1257299"/>
                </a:lnTo>
                <a:lnTo>
                  <a:pt x="1125683" y="1269999"/>
                </a:lnTo>
                <a:lnTo>
                  <a:pt x="1079044" y="12826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6" name="Google Shape;3906;p593"/>
          <p:cNvSpPr/>
          <p:nvPr/>
        </p:nvSpPr>
        <p:spPr>
          <a:xfrm>
            <a:off x="7844086" y="4202574"/>
            <a:ext cx="1136650" cy="780414"/>
          </a:xfrm>
          <a:custGeom>
            <a:rect b="b" l="l" r="r" t="t"/>
            <a:pathLst>
              <a:path extrusionOk="0" h="1560829" w="2273300">
                <a:moveTo>
                  <a:pt x="821388" y="68539"/>
                </a:moveTo>
                <a:lnTo>
                  <a:pt x="700169" y="79145"/>
                </a:lnTo>
                <a:lnTo>
                  <a:pt x="719719" y="64686"/>
                </a:lnTo>
                <a:lnTo>
                  <a:pt x="739945" y="50167"/>
                </a:lnTo>
                <a:lnTo>
                  <a:pt x="762490" y="48195"/>
                </a:lnTo>
                <a:lnTo>
                  <a:pt x="784863" y="33489"/>
                </a:lnTo>
                <a:lnTo>
                  <a:pt x="1167629" y="0"/>
                </a:lnTo>
                <a:lnTo>
                  <a:pt x="1269730" y="16563"/>
                </a:lnTo>
                <a:lnTo>
                  <a:pt x="844418" y="53775"/>
                </a:lnTo>
                <a:lnTo>
                  <a:pt x="821388" y="68539"/>
                </a:lnTo>
                <a:close/>
              </a:path>
              <a:path extrusionOk="0" h="1560829" w="2273300">
                <a:moveTo>
                  <a:pt x="2268348" y="1255037"/>
                </a:moveTo>
                <a:lnTo>
                  <a:pt x="2245498" y="1257036"/>
                </a:lnTo>
                <a:lnTo>
                  <a:pt x="2239955" y="1244773"/>
                </a:lnTo>
                <a:lnTo>
                  <a:pt x="2237747" y="1219469"/>
                </a:lnTo>
                <a:lnTo>
                  <a:pt x="2233334" y="1194358"/>
                </a:lnTo>
                <a:lnTo>
                  <a:pt x="2228192" y="1169311"/>
                </a:lnTo>
                <a:lnTo>
                  <a:pt x="2223795" y="1144198"/>
                </a:lnTo>
                <a:lnTo>
                  <a:pt x="2220934" y="1118952"/>
                </a:lnTo>
                <a:lnTo>
                  <a:pt x="2216846" y="1068315"/>
                </a:lnTo>
                <a:lnTo>
                  <a:pt x="2214068" y="1043061"/>
                </a:lnTo>
                <a:lnTo>
                  <a:pt x="2206280" y="992749"/>
                </a:lnTo>
                <a:lnTo>
                  <a:pt x="2196786" y="942585"/>
                </a:lnTo>
                <a:lnTo>
                  <a:pt x="2186063" y="892529"/>
                </a:lnTo>
                <a:lnTo>
                  <a:pt x="2180534" y="867516"/>
                </a:lnTo>
                <a:lnTo>
                  <a:pt x="2175167" y="842489"/>
                </a:lnTo>
                <a:lnTo>
                  <a:pt x="2168831" y="817546"/>
                </a:lnTo>
                <a:lnTo>
                  <a:pt x="2160707" y="792760"/>
                </a:lnTo>
                <a:lnTo>
                  <a:pt x="2152335" y="780744"/>
                </a:lnTo>
                <a:lnTo>
                  <a:pt x="2141930" y="756157"/>
                </a:lnTo>
                <a:lnTo>
                  <a:pt x="2119684" y="707109"/>
                </a:lnTo>
                <a:lnTo>
                  <a:pt x="2096261" y="658165"/>
                </a:lnTo>
                <a:lnTo>
                  <a:pt x="2072604" y="621989"/>
                </a:lnTo>
                <a:lnTo>
                  <a:pt x="2046337" y="573293"/>
                </a:lnTo>
                <a:lnTo>
                  <a:pt x="2019896" y="537361"/>
                </a:lnTo>
                <a:lnTo>
                  <a:pt x="1990284" y="488958"/>
                </a:lnTo>
                <a:lnTo>
                  <a:pt x="1959995" y="453362"/>
                </a:lnTo>
                <a:lnTo>
                  <a:pt x="1928201" y="417898"/>
                </a:lnTo>
                <a:lnTo>
                  <a:pt x="1910747" y="393928"/>
                </a:lnTo>
                <a:lnTo>
                  <a:pt x="1893838" y="382659"/>
                </a:lnTo>
                <a:lnTo>
                  <a:pt x="1858325" y="347521"/>
                </a:lnTo>
                <a:lnTo>
                  <a:pt x="1841689" y="323479"/>
                </a:lnTo>
                <a:lnTo>
                  <a:pt x="1826291" y="312078"/>
                </a:lnTo>
                <a:lnTo>
                  <a:pt x="1810525" y="300709"/>
                </a:lnTo>
                <a:lnTo>
                  <a:pt x="1792786" y="276764"/>
                </a:lnTo>
                <a:lnTo>
                  <a:pt x="1754964" y="254576"/>
                </a:lnTo>
                <a:lnTo>
                  <a:pt x="1713417" y="219966"/>
                </a:lnTo>
                <a:lnTo>
                  <a:pt x="1671172" y="198165"/>
                </a:lnTo>
                <a:lnTo>
                  <a:pt x="1627935" y="176451"/>
                </a:lnTo>
                <a:lnTo>
                  <a:pt x="1606758" y="165555"/>
                </a:lnTo>
                <a:lnTo>
                  <a:pt x="1544555" y="132752"/>
                </a:lnTo>
                <a:lnTo>
                  <a:pt x="1523528" y="121843"/>
                </a:lnTo>
                <a:lnTo>
                  <a:pt x="1501937" y="110984"/>
                </a:lnTo>
                <a:lnTo>
                  <a:pt x="1479640" y="100186"/>
                </a:lnTo>
                <a:lnTo>
                  <a:pt x="1457600" y="102114"/>
                </a:lnTo>
                <a:lnTo>
                  <a:pt x="1410775" y="80714"/>
                </a:lnTo>
                <a:lnTo>
                  <a:pt x="1388702" y="82645"/>
                </a:lnTo>
                <a:lnTo>
                  <a:pt x="1365738" y="71906"/>
                </a:lnTo>
                <a:lnTo>
                  <a:pt x="1318686" y="50526"/>
                </a:lnTo>
                <a:lnTo>
                  <a:pt x="1295826" y="52526"/>
                </a:lnTo>
                <a:lnTo>
                  <a:pt x="1271166" y="41935"/>
                </a:lnTo>
                <a:lnTo>
                  <a:pt x="1221860" y="46249"/>
                </a:lnTo>
                <a:lnTo>
                  <a:pt x="1195815" y="35779"/>
                </a:lnTo>
                <a:lnTo>
                  <a:pt x="1044032" y="49059"/>
                </a:lnTo>
                <a:lnTo>
                  <a:pt x="1018225" y="38568"/>
                </a:lnTo>
                <a:lnTo>
                  <a:pt x="1269730" y="16563"/>
                </a:lnTo>
                <a:lnTo>
                  <a:pt x="1367686" y="33490"/>
                </a:lnTo>
                <a:lnTo>
                  <a:pt x="1414916" y="54855"/>
                </a:lnTo>
                <a:lnTo>
                  <a:pt x="1507496" y="72252"/>
                </a:lnTo>
                <a:lnTo>
                  <a:pt x="1552042" y="93851"/>
                </a:lnTo>
                <a:lnTo>
                  <a:pt x="1615535" y="126542"/>
                </a:lnTo>
                <a:lnTo>
                  <a:pt x="1638231" y="150053"/>
                </a:lnTo>
                <a:lnTo>
                  <a:pt x="1681359" y="171776"/>
                </a:lnTo>
                <a:lnTo>
                  <a:pt x="1702391" y="182685"/>
                </a:lnTo>
                <a:lnTo>
                  <a:pt x="1722998" y="193630"/>
                </a:lnTo>
                <a:lnTo>
                  <a:pt x="1765420" y="215416"/>
                </a:lnTo>
                <a:lnTo>
                  <a:pt x="1787209" y="239006"/>
                </a:lnTo>
                <a:lnTo>
                  <a:pt x="1807203" y="250006"/>
                </a:lnTo>
                <a:lnTo>
                  <a:pt x="1825082" y="261190"/>
                </a:lnTo>
                <a:lnTo>
                  <a:pt x="1842971" y="285122"/>
                </a:lnTo>
                <a:lnTo>
                  <a:pt x="1876541" y="320430"/>
                </a:lnTo>
                <a:lnTo>
                  <a:pt x="1911459" y="355621"/>
                </a:lnTo>
                <a:lnTo>
                  <a:pt x="1945762" y="390865"/>
                </a:lnTo>
                <a:lnTo>
                  <a:pt x="1979134" y="426191"/>
                </a:lnTo>
                <a:lnTo>
                  <a:pt x="2011259" y="461625"/>
                </a:lnTo>
                <a:lnTo>
                  <a:pt x="2043216" y="509823"/>
                </a:lnTo>
                <a:lnTo>
                  <a:pt x="2071244" y="545617"/>
                </a:lnTo>
                <a:lnTo>
                  <a:pt x="2098328" y="594241"/>
                </a:lnTo>
                <a:lnTo>
                  <a:pt x="2124129" y="642978"/>
                </a:lnTo>
                <a:lnTo>
                  <a:pt x="2136033" y="667433"/>
                </a:lnTo>
                <a:lnTo>
                  <a:pt x="2147374" y="691938"/>
                </a:lnTo>
                <a:lnTo>
                  <a:pt x="2157256" y="703822"/>
                </a:lnTo>
                <a:lnTo>
                  <a:pt x="2168101" y="728370"/>
                </a:lnTo>
                <a:lnTo>
                  <a:pt x="2179148" y="752901"/>
                </a:lnTo>
                <a:lnTo>
                  <a:pt x="2189401" y="777501"/>
                </a:lnTo>
                <a:lnTo>
                  <a:pt x="2205377" y="827097"/>
                </a:lnTo>
                <a:lnTo>
                  <a:pt x="2216687" y="877101"/>
                </a:lnTo>
                <a:lnTo>
                  <a:pt x="2227302" y="927167"/>
                </a:lnTo>
                <a:lnTo>
                  <a:pt x="2237007" y="977312"/>
                </a:lnTo>
                <a:lnTo>
                  <a:pt x="2245586" y="1027555"/>
                </a:lnTo>
                <a:lnTo>
                  <a:pt x="2252124" y="1090726"/>
                </a:lnTo>
                <a:lnTo>
                  <a:pt x="2253131" y="1103386"/>
                </a:lnTo>
                <a:lnTo>
                  <a:pt x="2255690" y="1128659"/>
                </a:lnTo>
                <a:lnTo>
                  <a:pt x="2259896" y="1153788"/>
                </a:lnTo>
                <a:lnTo>
                  <a:pt x="2265171" y="1178824"/>
                </a:lnTo>
                <a:lnTo>
                  <a:pt x="2270910" y="1216567"/>
                </a:lnTo>
                <a:lnTo>
                  <a:pt x="2273188" y="1241865"/>
                </a:lnTo>
                <a:lnTo>
                  <a:pt x="2268348" y="1255037"/>
                </a:lnTo>
                <a:close/>
              </a:path>
              <a:path extrusionOk="0" h="1560829" w="2273300">
                <a:moveTo>
                  <a:pt x="677273" y="132142"/>
                </a:moveTo>
                <a:lnTo>
                  <a:pt x="556071" y="142746"/>
                </a:lnTo>
                <a:lnTo>
                  <a:pt x="575495" y="128298"/>
                </a:lnTo>
                <a:lnTo>
                  <a:pt x="596429" y="126467"/>
                </a:lnTo>
                <a:lnTo>
                  <a:pt x="618076" y="111824"/>
                </a:lnTo>
                <a:lnTo>
                  <a:pt x="639799" y="109924"/>
                </a:lnTo>
                <a:lnTo>
                  <a:pt x="679652" y="80940"/>
                </a:lnTo>
                <a:lnTo>
                  <a:pt x="773538" y="72725"/>
                </a:lnTo>
                <a:lnTo>
                  <a:pt x="753024" y="87269"/>
                </a:lnTo>
                <a:lnTo>
                  <a:pt x="732780" y="89040"/>
                </a:lnTo>
                <a:lnTo>
                  <a:pt x="677273" y="132142"/>
                </a:lnTo>
                <a:close/>
              </a:path>
              <a:path extrusionOk="0" h="1560829" w="2273300">
                <a:moveTo>
                  <a:pt x="98094" y="1559656"/>
                </a:moveTo>
                <a:lnTo>
                  <a:pt x="86109" y="1560705"/>
                </a:lnTo>
                <a:lnTo>
                  <a:pt x="77094" y="1548745"/>
                </a:lnTo>
                <a:lnTo>
                  <a:pt x="68276" y="1524019"/>
                </a:lnTo>
                <a:lnTo>
                  <a:pt x="58429" y="1499384"/>
                </a:lnTo>
                <a:lnTo>
                  <a:pt x="41150" y="1462650"/>
                </a:lnTo>
                <a:lnTo>
                  <a:pt x="29805" y="1412649"/>
                </a:lnTo>
                <a:lnTo>
                  <a:pt x="23603" y="1362197"/>
                </a:lnTo>
                <a:lnTo>
                  <a:pt x="20285" y="1336990"/>
                </a:lnTo>
                <a:lnTo>
                  <a:pt x="16429" y="1311831"/>
                </a:lnTo>
                <a:lnTo>
                  <a:pt x="12471" y="1286680"/>
                </a:lnTo>
                <a:lnTo>
                  <a:pt x="8845" y="1261500"/>
                </a:lnTo>
                <a:lnTo>
                  <a:pt x="2473" y="1198315"/>
                </a:lnTo>
                <a:lnTo>
                  <a:pt x="0" y="1147538"/>
                </a:lnTo>
                <a:lnTo>
                  <a:pt x="647" y="1096487"/>
                </a:lnTo>
                <a:lnTo>
                  <a:pt x="4743" y="1045134"/>
                </a:lnTo>
                <a:lnTo>
                  <a:pt x="7996" y="1019353"/>
                </a:lnTo>
                <a:lnTo>
                  <a:pt x="11381" y="993559"/>
                </a:lnTo>
                <a:lnTo>
                  <a:pt x="14815" y="967762"/>
                </a:lnTo>
                <a:lnTo>
                  <a:pt x="18215" y="941968"/>
                </a:lnTo>
                <a:lnTo>
                  <a:pt x="21850" y="916152"/>
                </a:lnTo>
                <a:lnTo>
                  <a:pt x="26216" y="890273"/>
                </a:lnTo>
                <a:lnTo>
                  <a:pt x="35646" y="838454"/>
                </a:lnTo>
                <a:lnTo>
                  <a:pt x="47333" y="799186"/>
                </a:lnTo>
                <a:lnTo>
                  <a:pt x="61317" y="746969"/>
                </a:lnTo>
                <a:lnTo>
                  <a:pt x="78620" y="694461"/>
                </a:lnTo>
                <a:lnTo>
                  <a:pt x="100267" y="654321"/>
                </a:lnTo>
                <a:lnTo>
                  <a:pt x="111738" y="640569"/>
                </a:lnTo>
                <a:lnTo>
                  <a:pt x="123431" y="614049"/>
                </a:lnTo>
                <a:lnTo>
                  <a:pt x="136758" y="600134"/>
                </a:lnTo>
                <a:lnTo>
                  <a:pt x="149811" y="586244"/>
                </a:lnTo>
                <a:lnTo>
                  <a:pt x="162336" y="559651"/>
                </a:lnTo>
                <a:lnTo>
                  <a:pt x="175650" y="545737"/>
                </a:lnTo>
                <a:lnTo>
                  <a:pt x="187993" y="519161"/>
                </a:lnTo>
                <a:lnTo>
                  <a:pt x="202028" y="505184"/>
                </a:lnTo>
                <a:lnTo>
                  <a:pt x="215224" y="478532"/>
                </a:lnTo>
                <a:lnTo>
                  <a:pt x="228962" y="464582"/>
                </a:lnTo>
                <a:lnTo>
                  <a:pt x="241226" y="438012"/>
                </a:lnTo>
                <a:lnTo>
                  <a:pt x="254427" y="424108"/>
                </a:lnTo>
                <a:lnTo>
                  <a:pt x="266764" y="397532"/>
                </a:lnTo>
                <a:lnTo>
                  <a:pt x="281254" y="383516"/>
                </a:lnTo>
                <a:lnTo>
                  <a:pt x="296801" y="369407"/>
                </a:lnTo>
                <a:lnTo>
                  <a:pt x="312308" y="342553"/>
                </a:lnTo>
                <a:lnTo>
                  <a:pt x="347456" y="313981"/>
                </a:lnTo>
                <a:lnTo>
                  <a:pt x="384462" y="285246"/>
                </a:lnTo>
                <a:lnTo>
                  <a:pt x="443940" y="241797"/>
                </a:lnTo>
                <a:lnTo>
                  <a:pt x="462601" y="227415"/>
                </a:lnTo>
                <a:lnTo>
                  <a:pt x="477497" y="213364"/>
                </a:lnTo>
                <a:lnTo>
                  <a:pt x="491378" y="199401"/>
                </a:lnTo>
                <a:lnTo>
                  <a:pt x="504194" y="172782"/>
                </a:lnTo>
                <a:lnTo>
                  <a:pt x="519217" y="158719"/>
                </a:lnTo>
                <a:lnTo>
                  <a:pt x="536417" y="144466"/>
                </a:lnTo>
                <a:lnTo>
                  <a:pt x="657376" y="133883"/>
                </a:lnTo>
                <a:lnTo>
                  <a:pt x="638025" y="148324"/>
                </a:lnTo>
                <a:lnTo>
                  <a:pt x="616755" y="150185"/>
                </a:lnTo>
                <a:lnTo>
                  <a:pt x="596699" y="164689"/>
                </a:lnTo>
                <a:lnTo>
                  <a:pt x="556702" y="180937"/>
                </a:lnTo>
                <a:lnTo>
                  <a:pt x="525403" y="209172"/>
                </a:lnTo>
                <a:lnTo>
                  <a:pt x="499058" y="236974"/>
                </a:lnTo>
                <a:lnTo>
                  <a:pt x="484887" y="250963"/>
                </a:lnTo>
                <a:lnTo>
                  <a:pt x="467445" y="265237"/>
                </a:lnTo>
                <a:lnTo>
                  <a:pt x="449001" y="279599"/>
                </a:lnTo>
                <a:lnTo>
                  <a:pt x="392837" y="322759"/>
                </a:lnTo>
                <a:lnTo>
                  <a:pt x="374741" y="337091"/>
                </a:lnTo>
                <a:lnTo>
                  <a:pt x="357188" y="351375"/>
                </a:lnTo>
                <a:lnTo>
                  <a:pt x="339966" y="365630"/>
                </a:lnTo>
                <a:lnTo>
                  <a:pt x="323510" y="379819"/>
                </a:lnTo>
                <a:lnTo>
                  <a:pt x="309128" y="406574"/>
                </a:lnTo>
                <a:lnTo>
                  <a:pt x="294719" y="420583"/>
                </a:lnTo>
                <a:lnTo>
                  <a:pt x="281500" y="434488"/>
                </a:lnTo>
                <a:lnTo>
                  <a:pt x="257159" y="474863"/>
                </a:lnTo>
                <a:lnTo>
                  <a:pt x="231905" y="515319"/>
                </a:lnTo>
                <a:lnTo>
                  <a:pt x="206378" y="555798"/>
                </a:lnTo>
                <a:lnTo>
                  <a:pt x="181216" y="596245"/>
                </a:lnTo>
                <a:lnTo>
                  <a:pt x="168744" y="610084"/>
                </a:lnTo>
                <a:lnTo>
                  <a:pt x="155689" y="623975"/>
                </a:lnTo>
                <a:lnTo>
                  <a:pt x="144043" y="650491"/>
                </a:lnTo>
                <a:lnTo>
                  <a:pt x="132478" y="664251"/>
                </a:lnTo>
                <a:lnTo>
                  <a:pt x="122253" y="690643"/>
                </a:lnTo>
                <a:lnTo>
                  <a:pt x="111786" y="704307"/>
                </a:lnTo>
                <a:lnTo>
                  <a:pt x="103076" y="730566"/>
                </a:lnTo>
                <a:lnTo>
                  <a:pt x="94800" y="756788"/>
                </a:lnTo>
                <a:lnTo>
                  <a:pt x="85618" y="770339"/>
                </a:lnTo>
                <a:lnTo>
                  <a:pt x="79025" y="796413"/>
                </a:lnTo>
                <a:lnTo>
                  <a:pt x="73542" y="822390"/>
                </a:lnTo>
                <a:lnTo>
                  <a:pt x="68798" y="848302"/>
                </a:lnTo>
                <a:lnTo>
                  <a:pt x="64261" y="874196"/>
                </a:lnTo>
                <a:lnTo>
                  <a:pt x="59686" y="900093"/>
                </a:lnTo>
                <a:lnTo>
                  <a:pt x="55451" y="925961"/>
                </a:lnTo>
                <a:lnTo>
                  <a:pt x="51929" y="951766"/>
                </a:lnTo>
                <a:lnTo>
                  <a:pt x="44242" y="990684"/>
                </a:lnTo>
                <a:lnTo>
                  <a:pt x="38093" y="1042216"/>
                </a:lnTo>
                <a:lnTo>
                  <a:pt x="34039" y="1093565"/>
                </a:lnTo>
                <a:lnTo>
                  <a:pt x="33742" y="1144585"/>
                </a:lnTo>
                <a:lnTo>
                  <a:pt x="34870" y="1169984"/>
                </a:lnTo>
                <a:lnTo>
                  <a:pt x="38178" y="1220688"/>
                </a:lnTo>
                <a:lnTo>
                  <a:pt x="44415" y="1271137"/>
                </a:lnTo>
                <a:lnTo>
                  <a:pt x="48357" y="1296289"/>
                </a:lnTo>
                <a:lnTo>
                  <a:pt x="52235" y="1321447"/>
                </a:lnTo>
                <a:lnTo>
                  <a:pt x="55590" y="1346650"/>
                </a:lnTo>
                <a:lnTo>
                  <a:pt x="58359" y="1371905"/>
                </a:lnTo>
                <a:lnTo>
                  <a:pt x="61485" y="1397128"/>
                </a:lnTo>
                <a:lnTo>
                  <a:pt x="65927" y="1422237"/>
                </a:lnTo>
                <a:lnTo>
                  <a:pt x="72646" y="1447146"/>
                </a:lnTo>
                <a:lnTo>
                  <a:pt x="81240" y="1471891"/>
                </a:lnTo>
                <a:lnTo>
                  <a:pt x="99399" y="1508548"/>
                </a:lnTo>
                <a:lnTo>
                  <a:pt x="108033" y="1533289"/>
                </a:lnTo>
                <a:lnTo>
                  <a:pt x="107037" y="1546125"/>
                </a:lnTo>
                <a:lnTo>
                  <a:pt x="98094" y="1559656"/>
                </a:lnTo>
                <a:close/>
              </a:path>
              <a:path extrusionOk="0" h="1560829" w="2273300">
                <a:moveTo>
                  <a:pt x="1226814" y="390025"/>
                </a:moveTo>
                <a:lnTo>
                  <a:pt x="1141042" y="397530"/>
                </a:lnTo>
                <a:lnTo>
                  <a:pt x="1157146" y="383372"/>
                </a:lnTo>
                <a:lnTo>
                  <a:pt x="1208819" y="378851"/>
                </a:lnTo>
                <a:lnTo>
                  <a:pt x="1226814" y="390025"/>
                </a:lnTo>
                <a:close/>
              </a:path>
              <a:path extrusionOk="0" h="1560829" w="2273300">
                <a:moveTo>
                  <a:pt x="1933596" y="1297074"/>
                </a:moveTo>
                <a:lnTo>
                  <a:pt x="1911572" y="1299001"/>
                </a:lnTo>
                <a:lnTo>
                  <a:pt x="1907343" y="1286622"/>
                </a:lnTo>
                <a:lnTo>
                  <a:pt x="1907552" y="1261107"/>
                </a:lnTo>
                <a:lnTo>
                  <a:pt x="1908361" y="1248288"/>
                </a:lnTo>
                <a:lnTo>
                  <a:pt x="1908712" y="1235509"/>
                </a:lnTo>
                <a:lnTo>
                  <a:pt x="1907546" y="1210114"/>
                </a:lnTo>
                <a:lnTo>
                  <a:pt x="1906562" y="1184703"/>
                </a:lnTo>
                <a:lnTo>
                  <a:pt x="1903446" y="1146730"/>
                </a:lnTo>
                <a:lnTo>
                  <a:pt x="1899209" y="1108855"/>
                </a:lnTo>
                <a:lnTo>
                  <a:pt x="1886742" y="1046203"/>
                </a:lnTo>
                <a:lnTo>
                  <a:pt x="1875678" y="1008926"/>
                </a:lnTo>
                <a:lnTo>
                  <a:pt x="1864037" y="984447"/>
                </a:lnTo>
                <a:lnTo>
                  <a:pt x="1850864" y="947354"/>
                </a:lnTo>
                <a:lnTo>
                  <a:pt x="1840613" y="910005"/>
                </a:lnTo>
                <a:lnTo>
                  <a:pt x="1833217" y="885155"/>
                </a:lnTo>
                <a:lnTo>
                  <a:pt x="1823961" y="847720"/>
                </a:lnTo>
                <a:lnTo>
                  <a:pt x="1812555" y="823221"/>
                </a:lnTo>
                <a:lnTo>
                  <a:pt x="1796832" y="799099"/>
                </a:lnTo>
                <a:lnTo>
                  <a:pt x="1778411" y="775214"/>
                </a:lnTo>
                <a:lnTo>
                  <a:pt x="1759015" y="751414"/>
                </a:lnTo>
                <a:lnTo>
                  <a:pt x="1739262" y="714897"/>
                </a:lnTo>
                <a:lnTo>
                  <a:pt x="1700675" y="667279"/>
                </a:lnTo>
                <a:lnTo>
                  <a:pt x="1656685" y="620133"/>
                </a:lnTo>
                <a:lnTo>
                  <a:pt x="1607603" y="573434"/>
                </a:lnTo>
                <a:lnTo>
                  <a:pt x="1557901" y="539537"/>
                </a:lnTo>
                <a:lnTo>
                  <a:pt x="1532490" y="516263"/>
                </a:lnTo>
                <a:lnTo>
                  <a:pt x="1506238" y="493063"/>
                </a:lnTo>
                <a:lnTo>
                  <a:pt x="1479199" y="482680"/>
                </a:lnTo>
                <a:lnTo>
                  <a:pt x="1449211" y="472555"/>
                </a:lnTo>
                <a:lnTo>
                  <a:pt x="1320530" y="432820"/>
                </a:lnTo>
                <a:lnTo>
                  <a:pt x="1286819" y="435769"/>
                </a:lnTo>
                <a:lnTo>
                  <a:pt x="1268904" y="424588"/>
                </a:lnTo>
                <a:lnTo>
                  <a:pt x="1235859" y="427479"/>
                </a:lnTo>
                <a:lnTo>
                  <a:pt x="1218267" y="416270"/>
                </a:lnTo>
                <a:lnTo>
                  <a:pt x="901372" y="443996"/>
                </a:lnTo>
                <a:lnTo>
                  <a:pt x="916527" y="429922"/>
                </a:lnTo>
                <a:lnTo>
                  <a:pt x="933054" y="428476"/>
                </a:lnTo>
                <a:lnTo>
                  <a:pt x="948628" y="414365"/>
                </a:lnTo>
                <a:lnTo>
                  <a:pt x="1260123" y="387111"/>
                </a:lnTo>
                <a:lnTo>
                  <a:pt x="1400078" y="425860"/>
                </a:lnTo>
                <a:lnTo>
                  <a:pt x="1432457" y="435776"/>
                </a:lnTo>
                <a:lnTo>
                  <a:pt x="1463479" y="433061"/>
                </a:lnTo>
                <a:lnTo>
                  <a:pt x="1495641" y="455744"/>
                </a:lnTo>
                <a:lnTo>
                  <a:pt x="1524796" y="465942"/>
                </a:lnTo>
                <a:lnTo>
                  <a:pt x="1552623" y="489004"/>
                </a:lnTo>
                <a:lnTo>
                  <a:pt x="1579326" y="512165"/>
                </a:lnTo>
                <a:lnTo>
                  <a:pt x="1604308" y="522728"/>
                </a:lnTo>
                <a:lnTo>
                  <a:pt x="1630296" y="545951"/>
                </a:lnTo>
                <a:lnTo>
                  <a:pt x="1656572" y="569149"/>
                </a:lnTo>
                <a:lnTo>
                  <a:pt x="1681474" y="592467"/>
                </a:lnTo>
                <a:lnTo>
                  <a:pt x="1704862" y="615918"/>
                </a:lnTo>
                <a:lnTo>
                  <a:pt x="1727705" y="652165"/>
                </a:lnTo>
                <a:lnTo>
                  <a:pt x="1747865" y="675898"/>
                </a:lnTo>
                <a:lnTo>
                  <a:pt x="1786980" y="723470"/>
                </a:lnTo>
                <a:lnTo>
                  <a:pt x="1817514" y="771793"/>
                </a:lnTo>
                <a:lnTo>
                  <a:pt x="1826586" y="783747"/>
                </a:lnTo>
                <a:lnTo>
                  <a:pt x="1835013" y="795759"/>
                </a:lnTo>
                <a:lnTo>
                  <a:pt x="1842622" y="807841"/>
                </a:lnTo>
                <a:lnTo>
                  <a:pt x="1849092" y="820024"/>
                </a:lnTo>
                <a:lnTo>
                  <a:pt x="1855451" y="844964"/>
                </a:lnTo>
                <a:lnTo>
                  <a:pt x="1859834" y="857330"/>
                </a:lnTo>
                <a:lnTo>
                  <a:pt x="1863695" y="869740"/>
                </a:lnTo>
                <a:lnTo>
                  <a:pt x="1868744" y="894795"/>
                </a:lnTo>
                <a:lnTo>
                  <a:pt x="1872980" y="907173"/>
                </a:lnTo>
                <a:lnTo>
                  <a:pt x="1877741" y="919505"/>
                </a:lnTo>
                <a:lnTo>
                  <a:pt x="1884369" y="944423"/>
                </a:lnTo>
                <a:lnTo>
                  <a:pt x="1890605" y="956625"/>
                </a:lnTo>
                <a:lnTo>
                  <a:pt x="1896982" y="968816"/>
                </a:lnTo>
                <a:lnTo>
                  <a:pt x="1904335" y="993670"/>
                </a:lnTo>
                <a:lnTo>
                  <a:pt x="1910176" y="1005907"/>
                </a:lnTo>
                <a:lnTo>
                  <a:pt x="1920684" y="1043233"/>
                </a:lnTo>
                <a:lnTo>
                  <a:pt x="1932398" y="1105951"/>
                </a:lnTo>
                <a:lnTo>
                  <a:pt x="1936365" y="1143849"/>
                </a:lnTo>
                <a:lnTo>
                  <a:pt x="1939454" y="1181825"/>
                </a:lnTo>
                <a:lnTo>
                  <a:pt x="1941379" y="1219902"/>
                </a:lnTo>
                <a:lnTo>
                  <a:pt x="1941830" y="1258108"/>
                </a:lnTo>
                <a:lnTo>
                  <a:pt x="1939390" y="1283819"/>
                </a:lnTo>
                <a:lnTo>
                  <a:pt x="1933596" y="1297074"/>
                </a:lnTo>
                <a:close/>
              </a:path>
              <a:path extrusionOk="0" h="1560829" w="2273300">
                <a:moveTo>
                  <a:pt x="969198" y="450810"/>
                </a:moveTo>
                <a:lnTo>
                  <a:pt x="870053" y="459485"/>
                </a:lnTo>
                <a:lnTo>
                  <a:pt x="885119" y="445418"/>
                </a:lnTo>
                <a:lnTo>
                  <a:pt x="983875" y="436778"/>
                </a:lnTo>
                <a:lnTo>
                  <a:pt x="969198" y="450810"/>
                </a:lnTo>
                <a:close/>
              </a:path>
              <a:path extrusionOk="0" h="1560829" w="2273300">
                <a:moveTo>
                  <a:pt x="1101909" y="439199"/>
                </a:moveTo>
                <a:lnTo>
                  <a:pt x="1085106" y="440669"/>
                </a:lnTo>
                <a:lnTo>
                  <a:pt x="1067198" y="429488"/>
                </a:lnTo>
                <a:lnTo>
                  <a:pt x="1117682" y="425071"/>
                </a:lnTo>
                <a:lnTo>
                  <a:pt x="1101909" y="439199"/>
                </a:lnTo>
                <a:close/>
              </a:path>
              <a:path extrusionOk="0" h="1560829" w="2273300">
                <a:moveTo>
                  <a:pt x="416055" y="1493591"/>
                </a:moveTo>
                <a:lnTo>
                  <a:pt x="393206" y="1495590"/>
                </a:lnTo>
                <a:lnTo>
                  <a:pt x="387616" y="1483331"/>
                </a:lnTo>
                <a:lnTo>
                  <a:pt x="387472" y="1470595"/>
                </a:lnTo>
                <a:lnTo>
                  <a:pt x="387282" y="1457863"/>
                </a:lnTo>
                <a:lnTo>
                  <a:pt x="386025" y="1432476"/>
                </a:lnTo>
                <a:lnTo>
                  <a:pt x="386002" y="1419729"/>
                </a:lnTo>
                <a:lnTo>
                  <a:pt x="386061" y="1381479"/>
                </a:lnTo>
                <a:lnTo>
                  <a:pt x="387567" y="1343101"/>
                </a:lnTo>
                <a:lnTo>
                  <a:pt x="390091" y="1304635"/>
                </a:lnTo>
                <a:lnTo>
                  <a:pt x="393205" y="1266117"/>
                </a:lnTo>
                <a:lnTo>
                  <a:pt x="397760" y="1240221"/>
                </a:lnTo>
                <a:lnTo>
                  <a:pt x="401607" y="1201639"/>
                </a:lnTo>
                <a:lnTo>
                  <a:pt x="406088" y="1163002"/>
                </a:lnTo>
                <a:lnTo>
                  <a:pt x="411436" y="1124288"/>
                </a:lnTo>
                <a:lnTo>
                  <a:pt x="419084" y="1072625"/>
                </a:lnTo>
                <a:lnTo>
                  <a:pt x="429094" y="1033504"/>
                </a:lnTo>
                <a:lnTo>
                  <a:pt x="439529" y="981597"/>
                </a:lnTo>
                <a:lnTo>
                  <a:pt x="452880" y="942183"/>
                </a:lnTo>
                <a:lnTo>
                  <a:pt x="467208" y="889935"/>
                </a:lnTo>
                <a:lnTo>
                  <a:pt x="485004" y="850133"/>
                </a:lnTo>
                <a:lnTo>
                  <a:pt x="499992" y="823324"/>
                </a:lnTo>
                <a:lnTo>
                  <a:pt x="516540" y="796379"/>
                </a:lnTo>
                <a:lnTo>
                  <a:pt x="534456" y="769315"/>
                </a:lnTo>
                <a:lnTo>
                  <a:pt x="552443" y="729496"/>
                </a:lnTo>
                <a:lnTo>
                  <a:pt x="590630" y="675160"/>
                </a:lnTo>
                <a:lnTo>
                  <a:pt x="610757" y="647902"/>
                </a:lnTo>
                <a:lnTo>
                  <a:pt x="633805" y="633137"/>
                </a:lnTo>
                <a:lnTo>
                  <a:pt x="657884" y="605533"/>
                </a:lnTo>
                <a:lnTo>
                  <a:pt x="683367" y="577807"/>
                </a:lnTo>
                <a:lnTo>
                  <a:pt x="710651" y="562671"/>
                </a:lnTo>
                <a:lnTo>
                  <a:pt x="736813" y="534885"/>
                </a:lnTo>
                <a:lnTo>
                  <a:pt x="765209" y="519652"/>
                </a:lnTo>
                <a:lnTo>
                  <a:pt x="793350" y="491693"/>
                </a:lnTo>
                <a:lnTo>
                  <a:pt x="854035" y="460886"/>
                </a:lnTo>
                <a:lnTo>
                  <a:pt x="953620" y="452173"/>
                </a:lnTo>
                <a:lnTo>
                  <a:pt x="939300" y="466175"/>
                </a:lnTo>
                <a:lnTo>
                  <a:pt x="923971" y="467516"/>
                </a:lnTo>
                <a:lnTo>
                  <a:pt x="862111" y="498425"/>
                </a:lnTo>
                <a:lnTo>
                  <a:pt x="802395" y="529147"/>
                </a:lnTo>
                <a:lnTo>
                  <a:pt x="776694" y="556893"/>
                </a:lnTo>
                <a:lnTo>
                  <a:pt x="725202" y="586895"/>
                </a:lnTo>
                <a:lnTo>
                  <a:pt x="700820" y="614525"/>
                </a:lnTo>
                <a:lnTo>
                  <a:pt x="675439" y="629495"/>
                </a:lnTo>
                <a:lnTo>
                  <a:pt x="653145" y="656942"/>
                </a:lnTo>
                <a:lnTo>
                  <a:pt x="612883" y="711459"/>
                </a:lnTo>
                <a:lnTo>
                  <a:pt x="575349" y="765737"/>
                </a:lnTo>
                <a:lnTo>
                  <a:pt x="540316" y="819796"/>
                </a:lnTo>
                <a:lnTo>
                  <a:pt x="510967" y="873358"/>
                </a:lnTo>
                <a:lnTo>
                  <a:pt x="499511" y="912606"/>
                </a:lnTo>
                <a:lnTo>
                  <a:pt x="488295" y="939084"/>
                </a:lnTo>
                <a:lnTo>
                  <a:pt x="478129" y="965471"/>
                </a:lnTo>
                <a:lnTo>
                  <a:pt x="470265" y="1004404"/>
                </a:lnTo>
                <a:lnTo>
                  <a:pt x="462150" y="1030611"/>
                </a:lnTo>
                <a:lnTo>
                  <a:pt x="455657" y="1069425"/>
                </a:lnTo>
                <a:lnTo>
                  <a:pt x="449491" y="1108210"/>
                </a:lnTo>
                <a:lnTo>
                  <a:pt x="442991" y="1134276"/>
                </a:lnTo>
                <a:lnTo>
                  <a:pt x="438330" y="1172929"/>
                </a:lnTo>
                <a:lnTo>
                  <a:pt x="433255" y="1198870"/>
                </a:lnTo>
                <a:lnTo>
                  <a:pt x="429474" y="1237447"/>
                </a:lnTo>
                <a:lnTo>
                  <a:pt x="426083" y="1275989"/>
                </a:lnTo>
                <a:lnTo>
                  <a:pt x="423148" y="1314491"/>
                </a:lnTo>
                <a:lnTo>
                  <a:pt x="420733" y="1352948"/>
                </a:lnTo>
                <a:lnTo>
                  <a:pt x="418704" y="1378623"/>
                </a:lnTo>
                <a:lnTo>
                  <a:pt x="419209" y="1416824"/>
                </a:lnTo>
                <a:lnTo>
                  <a:pt x="420505" y="1454956"/>
                </a:lnTo>
                <a:lnTo>
                  <a:pt x="420850" y="1480423"/>
                </a:lnTo>
                <a:lnTo>
                  <a:pt x="416055" y="1493591"/>
                </a:lnTo>
                <a:close/>
              </a:path>
              <a:path extrusionOk="0" h="1560829" w="2273300">
                <a:moveTo>
                  <a:pt x="1123861" y="857980"/>
                </a:moveTo>
                <a:lnTo>
                  <a:pt x="1002966" y="868557"/>
                </a:lnTo>
                <a:lnTo>
                  <a:pt x="1120690" y="820011"/>
                </a:lnTo>
                <a:lnTo>
                  <a:pt x="1284253" y="805701"/>
                </a:lnTo>
                <a:lnTo>
                  <a:pt x="1324792" y="827651"/>
                </a:lnTo>
                <a:lnTo>
                  <a:pt x="1162391" y="841860"/>
                </a:lnTo>
                <a:lnTo>
                  <a:pt x="1123861" y="857980"/>
                </a:lnTo>
                <a:close/>
              </a:path>
              <a:path extrusionOk="0" h="1560829" w="2273300">
                <a:moveTo>
                  <a:pt x="1650100" y="1360123"/>
                </a:moveTo>
                <a:lnTo>
                  <a:pt x="1627787" y="1362076"/>
                </a:lnTo>
                <a:lnTo>
                  <a:pt x="1621550" y="1349873"/>
                </a:lnTo>
                <a:lnTo>
                  <a:pt x="1618941" y="1350101"/>
                </a:lnTo>
                <a:lnTo>
                  <a:pt x="1608662" y="1300006"/>
                </a:lnTo>
                <a:lnTo>
                  <a:pt x="1599228" y="1262586"/>
                </a:lnTo>
                <a:lnTo>
                  <a:pt x="1588739" y="1225259"/>
                </a:lnTo>
                <a:lnTo>
                  <a:pt x="1575294" y="1175441"/>
                </a:lnTo>
                <a:lnTo>
                  <a:pt x="1561136" y="1138434"/>
                </a:lnTo>
                <a:lnTo>
                  <a:pt x="1545090" y="1101592"/>
                </a:lnTo>
                <a:lnTo>
                  <a:pt x="1527024" y="1064927"/>
                </a:lnTo>
                <a:lnTo>
                  <a:pt x="1506809" y="1028451"/>
                </a:lnTo>
                <a:lnTo>
                  <a:pt x="1486138" y="992014"/>
                </a:lnTo>
                <a:lnTo>
                  <a:pt x="1462733" y="955816"/>
                </a:lnTo>
                <a:lnTo>
                  <a:pt x="1409025" y="909521"/>
                </a:lnTo>
                <a:lnTo>
                  <a:pt x="1349357" y="863747"/>
                </a:lnTo>
                <a:lnTo>
                  <a:pt x="1283222" y="844037"/>
                </a:lnTo>
                <a:lnTo>
                  <a:pt x="1243005" y="834807"/>
                </a:lnTo>
                <a:lnTo>
                  <a:pt x="1324792" y="827651"/>
                </a:lnTo>
                <a:lnTo>
                  <a:pt x="1392528" y="859970"/>
                </a:lnTo>
                <a:lnTo>
                  <a:pt x="1423673" y="882742"/>
                </a:lnTo>
                <a:lnTo>
                  <a:pt x="1480547" y="928760"/>
                </a:lnTo>
                <a:lnTo>
                  <a:pt x="1505955" y="964783"/>
                </a:lnTo>
                <a:lnTo>
                  <a:pt x="1527214" y="988420"/>
                </a:lnTo>
                <a:lnTo>
                  <a:pt x="1547142" y="1024922"/>
                </a:lnTo>
                <a:lnTo>
                  <a:pt x="1565285" y="1061580"/>
                </a:lnTo>
                <a:lnTo>
                  <a:pt x="1581726" y="1098387"/>
                </a:lnTo>
                <a:lnTo>
                  <a:pt x="1596518" y="1135338"/>
                </a:lnTo>
                <a:lnTo>
                  <a:pt x="1609711" y="1172430"/>
                </a:lnTo>
                <a:lnTo>
                  <a:pt x="1622334" y="1222319"/>
                </a:lnTo>
                <a:lnTo>
                  <a:pt x="1632178" y="1259703"/>
                </a:lnTo>
                <a:lnTo>
                  <a:pt x="1641108" y="1297168"/>
                </a:lnTo>
                <a:lnTo>
                  <a:pt x="1649880" y="1334646"/>
                </a:lnTo>
                <a:lnTo>
                  <a:pt x="1652203" y="1347191"/>
                </a:lnTo>
                <a:lnTo>
                  <a:pt x="1650100" y="1360123"/>
                </a:lnTo>
                <a:close/>
              </a:path>
              <a:path extrusionOk="0" h="1560829" w="2273300">
                <a:moveTo>
                  <a:pt x="712097" y="1467689"/>
                </a:moveTo>
                <a:lnTo>
                  <a:pt x="690065" y="1469617"/>
                </a:lnTo>
                <a:lnTo>
                  <a:pt x="686954" y="1457141"/>
                </a:lnTo>
                <a:lnTo>
                  <a:pt x="695544" y="1405395"/>
                </a:lnTo>
                <a:lnTo>
                  <a:pt x="705838" y="1353500"/>
                </a:lnTo>
                <a:lnTo>
                  <a:pt x="717678" y="1301470"/>
                </a:lnTo>
                <a:lnTo>
                  <a:pt x="732014" y="1261970"/>
                </a:lnTo>
                <a:lnTo>
                  <a:pt x="745458" y="1222549"/>
                </a:lnTo>
                <a:lnTo>
                  <a:pt x="758199" y="1170440"/>
                </a:lnTo>
                <a:lnTo>
                  <a:pt x="773946" y="1130817"/>
                </a:lnTo>
                <a:lnTo>
                  <a:pt x="812102" y="1050987"/>
                </a:lnTo>
                <a:lnTo>
                  <a:pt x="858049" y="995973"/>
                </a:lnTo>
                <a:lnTo>
                  <a:pt x="880932" y="955725"/>
                </a:lnTo>
                <a:lnTo>
                  <a:pt x="920752" y="913996"/>
                </a:lnTo>
                <a:lnTo>
                  <a:pt x="952454" y="898474"/>
                </a:lnTo>
                <a:lnTo>
                  <a:pt x="968584" y="884314"/>
                </a:lnTo>
                <a:lnTo>
                  <a:pt x="985125" y="870118"/>
                </a:lnTo>
                <a:lnTo>
                  <a:pt x="1086009" y="861291"/>
                </a:lnTo>
                <a:lnTo>
                  <a:pt x="1013398" y="893141"/>
                </a:lnTo>
                <a:lnTo>
                  <a:pt x="978939" y="908905"/>
                </a:lnTo>
                <a:lnTo>
                  <a:pt x="949762" y="936955"/>
                </a:lnTo>
                <a:lnTo>
                  <a:pt x="924533" y="964659"/>
                </a:lnTo>
                <a:lnTo>
                  <a:pt x="901638" y="992159"/>
                </a:lnTo>
                <a:lnTo>
                  <a:pt x="879458" y="1019597"/>
                </a:lnTo>
                <a:lnTo>
                  <a:pt x="856926" y="1047065"/>
                </a:lnTo>
                <a:lnTo>
                  <a:pt x="835948" y="1074398"/>
                </a:lnTo>
                <a:lnTo>
                  <a:pt x="818326" y="1114185"/>
                </a:lnTo>
                <a:lnTo>
                  <a:pt x="802542" y="1141063"/>
                </a:lnTo>
                <a:lnTo>
                  <a:pt x="789472" y="1180452"/>
                </a:lnTo>
                <a:lnTo>
                  <a:pt x="777300" y="1219763"/>
                </a:lnTo>
                <a:lnTo>
                  <a:pt x="765852" y="1259010"/>
                </a:lnTo>
                <a:lnTo>
                  <a:pt x="754958" y="1298209"/>
                </a:lnTo>
                <a:lnTo>
                  <a:pt x="744487" y="1337370"/>
                </a:lnTo>
                <a:lnTo>
                  <a:pt x="734895" y="1376455"/>
                </a:lnTo>
                <a:lnTo>
                  <a:pt x="726346" y="1415449"/>
                </a:lnTo>
                <a:lnTo>
                  <a:pt x="719000" y="1454337"/>
                </a:lnTo>
                <a:lnTo>
                  <a:pt x="712097" y="1467689"/>
                </a:lnTo>
                <a:close/>
              </a:path>
              <a:path extrusionOk="0" h="1560829" w="2273300">
                <a:moveTo>
                  <a:pt x="999271" y="1442564"/>
                </a:moveTo>
                <a:lnTo>
                  <a:pt x="987651" y="1443580"/>
                </a:lnTo>
                <a:lnTo>
                  <a:pt x="979714" y="1431526"/>
                </a:lnTo>
                <a:lnTo>
                  <a:pt x="975652" y="1393636"/>
                </a:lnTo>
                <a:lnTo>
                  <a:pt x="979889" y="1342271"/>
                </a:lnTo>
                <a:lnTo>
                  <a:pt x="993380" y="1315594"/>
                </a:lnTo>
                <a:lnTo>
                  <a:pt x="1010441" y="1275856"/>
                </a:lnTo>
                <a:lnTo>
                  <a:pt x="1050455" y="1221361"/>
                </a:lnTo>
                <a:lnTo>
                  <a:pt x="1101312" y="1165917"/>
                </a:lnTo>
                <a:lnTo>
                  <a:pt x="1195723" y="1144908"/>
                </a:lnTo>
                <a:lnTo>
                  <a:pt x="1228318" y="1154805"/>
                </a:lnTo>
                <a:lnTo>
                  <a:pt x="1258797" y="1177635"/>
                </a:lnTo>
                <a:lnTo>
                  <a:pt x="1128296" y="1189053"/>
                </a:lnTo>
                <a:lnTo>
                  <a:pt x="1104143" y="1203915"/>
                </a:lnTo>
                <a:lnTo>
                  <a:pt x="1083501" y="1231218"/>
                </a:lnTo>
                <a:lnTo>
                  <a:pt x="1063846" y="1245686"/>
                </a:lnTo>
                <a:lnTo>
                  <a:pt x="1047513" y="1272612"/>
                </a:lnTo>
                <a:lnTo>
                  <a:pt x="1033516" y="1299334"/>
                </a:lnTo>
                <a:lnTo>
                  <a:pt x="1021447" y="1325887"/>
                </a:lnTo>
                <a:lnTo>
                  <a:pt x="1011870" y="1352222"/>
                </a:lnTo>
                <a:lnTo>
                  <a:pt x="1008232" y="1390786"/>
                </a:lnTo>
                <a:lnTo>
                  <a:pt x="1010654" y="1416071"/>
                </a:lnTo>
                <a:lnTo>
                  <a:pt x="1008571" y="1429001"/>
                </a:lnTo>
                <a:lnTo>
                  <a:pt x="999271" y="1442564"/>
                </a:lnTo>
                <a:close/>
              </a:path>
              <a:path extrusionOk="0" h="1560829" w="2273300">
                <a:moveTo>
                  <a:pt x="1344711" y="1425088"/>
                </a:moveTo>
                <a:lnTo>
                  <a:pt x="1321863" y="1427088"/>
                </a:lnTo>
                <a:lnTo>
                  <a:pt x="1315969" y="1414855"/>
                </a:lnTo>
                <a:lnTo>
                  <a:pt x="1313561" y="1376820"/>
                </a:lnTo>
                <a:lnTo>
                  <a:pt x="1309430" y="1338936"/>
                </a:lnTo>
                <a:lnTo>
                  <a:pt x="1302049" y="1301336"/>
                </a:lnTo>
                <a:lnTo>
                  <a:pt x="1289889" y="1264154"/>
                </a:lnTo>
                <a:lnTo>
                  <a:pt x="1257510" y="1215993"/>
                </a:lnTo>
                <a:lnTo>
                  <a:pt x="1235924" y="1205133"/>
                </a:lnTo>
                <a:lnTo>
                  <a:pt x="1209804" y="1181922"/>
                </a:lnTo>
                <a:lnTo>
                  <a:pt x="1258797" y="1177635"/>
                </a:lnTo>
                <a:lnTo>
                  <a:pt x="1305975" y="1224501"/>
                </a:lnTo>
                <a:lnTo>
                  <a:pt x="1322687" y="1261285"/>
                </a:lnTo>
                <a:lnTo>
                  <a:pt x="1334947" y="1298458"/>
                </a:lnTo>
                <a:lnTo>
                  <a:pt x="1342491" y="1336043"/>
                </a:lnTo>
                <a:lnTo>
                  <a:pt x="1346763" y="1373915"/>
                </a:lnTo>
                <a:lnTo>
                  <a:pt x="1349203" y="1411947"/>
                </a:lnTo>
                <a:lnTo>
                  <a:pt x="1344711" y="14250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7" name="Google Shape;3907;p5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6178" y="0"/>
            <a:ext cx="1422253" cy="9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Google Shape;3908;p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2253235"/>
            <a:ext cx="381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Google Shape;3909;p5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136" y="1584026"/>
            <a:ext cx="3152328" cy="35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Google Shape;3910;p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3134298"/>
            <a:ext cx="381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4367785"/>
            <a:ext cx="381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2" name="Google Shape;3912;p593"/>
          <p:cNvSpPr txBox="1"/>
          <p:nvPr/>
        </p:nvSpPr>
        <p:spPr>
          <a:xfrm>
            <a:off x="3501973" y="1789185"/>
            <a:ext cx="22104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M P O R N T A N C E S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190500" rtl="0" algn="l">
              <a:lnSpc>
                <a:spcPct val="128498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Validates fiour concept:  Prototfiping helps fiou  validate fiour business  idea and demonstrate its  potential to investors.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66700" rtl="0" algn="l">
              <a:lnSpc>
                <a:spcPct val="1284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Reduces risks: Bfi  identiffiing flaws and  opportunities earlfi on,  prototfiping reduces the  risks associated with  development and  investment.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Enhances communication: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13" name="Google Shape;3913;p593"/>
          <p:cNvSpPr txBox="1"/>
          <p:nvPr>
            <p:ph type="title"/>
          </p:nvPr>
        </p:nvSpPr>
        <p:spPr>
          <a:xfrm>
            <a:off x="1209321" y="789701"/>
            <a:ext cx="66105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4000"/>
              <a:t>Understanding Prototyping</a:t>
            </a:r>
            <a:endParaRPr sz="4000"/>
          </a:p>
        </p:txBody>
      </p:sp>
      <p:sp>
        <p:nvSpPr>
          <p:cNvPr id="3914" name="Google Shape;3914;p593"/>
          <p:cNvSpPr txBox="1"/>
          <p:nvPr/>
        </p:nvSpPr>
        <p:spPr>
          <a:xfrm>
            <a:off x="0" y="1789185"/>
            <a:ext cx="19377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 H A T	I T	I S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9700" marR="127000" rtl="0" algn="l">
              <a:lnSpc>
                <a:spcPct val="128498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Prototfiping is the  process of creating a  preliminarfi model or  version of a product or  service to test its  feasibilitfi, functionalitfi,  and user experience.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9700" marR="0" rtl="0" algn="l">
              <a:lnSpc>
                <a:spcPct val="1284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It allows fiou to visualize  concepts, gather  feedback, and refine fiour  idea before investing  significant resources into  full-scale development.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15" name="Google Shape;3915;p593"/>
          <p:cNvSpPr txBox="1"/>
          <p:nvPr/>
        </p:nvSpPr>
        <p:spPr>
          <a:xfrm>
            <a:off x="5988637" y="1662100"/>
            <a:ext cx="24339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3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 Y P E S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95250" lvl="0" marL="139700" marR="292100" rtl="0" algn="l">
              <a:lnSpc>
                <a:spcPct val="128699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AutoNum type="arabicPeriod"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Paper Prototfipes: Low-fidelitfi  sketches or mock-ups used to  visualize the basic lafiout and  functionalitfi of a product or  service.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33350" lvl="0" marL="139700" marR="0" rtl="0" algn="l">
              <a:lnSpc>
                <a:spcPct val="128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AutoNum type="arabicPeriod"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Digital Prototfipes: Interactive  simulations or wireframes created  using prototfiping tools to  demonstrate user interactions and  workflows.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20650" lvl="0" marL="139700" marR="88900" rtl="0" algn="l">
              <a:lnSpc>
                <a:spcPct val="128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AutoNum type="arabicPeriod"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Functional Prototfipes: Partial or  fullfi functional versions of a  product or service that mimic its  core features and functionalities.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